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1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97cb60835_3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97cb60835_3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797cb60835_3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97cb60835_3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97cb60835_3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797cb60835_3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97cb60835_32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797cb60835_32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97cb60835_3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97cb60835_3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 đầu vào được đưa qua 1 CNN backbone (VGG, ResNet... ) để trích xuất ra FeatureMap. Tại đây, feature map được đưa qua 1 lớp Convolution để sinh ra các Proposal regions. Đây là các vùng có khả năng chứa object. Dựa vào các Proposal regions này, ta tiến hành tách/cắt FeatureMap để thu được 1 tập các sub-feature tương ứng với từng vùng này. Các sub-feature này có kích thước khác nhau, ta cần bước ROI Pooling để thu được các sub-feature có kích thước như nhau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Với từng sub-feature, ta đưa qua 1 Fully-connected network để thu được output gồm Class distribution và Bounding Box</a:t>
            </a:r>
            <a:endParaRPr/>
          </a:p>
        </p:txBody>
      </p:sp>
      <p:sp>
        <p:nvSpPr>
          <p:cNvPr id="476" name="Google Shape;476;g797cb60835_32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97cb60835_32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(Batch size)defines the number of samples to work through before updating the internal model parameters.)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Stochastic gradient descent có momentum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797cb60835_3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97cb60835_32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8000 images, batch size = 4 =&gt;8000/4 iterations for 1 epoch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0.5 thì label 1, &lt; 0.5 thì label 0</a:t>
            </a:r>
            <a:endParaRPr/>
          </a:p>
        </p:txBody>
      </p:sp>
      <p:sp>
        <p:nvSpPr>
          <p:cNvPr id="499" name="Google Shape;499;g797cb60835_32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97cb60835_18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97cb60835_18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797cb60835_18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97cb60835_3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797cb60835_3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97cb60835_18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97cb60835_18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797cb60835_18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97cb60835_33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97cb60835_33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797cb60835_33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97cb6083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97cb608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97cb6083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797cb608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97cb6083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797cb6083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97cb60835_16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797cb60835_16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797cb60835_16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797cb60835_16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97cb60835_1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797cb60835_1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97cb60835_32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797cb60835_32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797cb60835_16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797cb60835_16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797cb60835_16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797cb60835_16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Một kỹ thuật được sử dụng để đề xuất các region proposal hoặc các bounding box chứa các đối tượng tiềm năng trong hình ảnh là selective search</a:t>
            </a:r>
            <a:endParaRPr/>
          </a:p>
        </p:txBody>
      </p:sp>
      <p:sp>
        <p:nvSpPr>
          <p:cNvPr id="390" name="Google Shape;3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97cb60835_1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97cb60835_1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797cb60835_1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97cb60835_3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97cb60835_3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797cb60835_3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97cb60835_3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97cb60835_3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797cb60835_3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solidFill>
          <a:schemeClr val="accen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6480216" y="5071159"/>
            <a:ext cx="5138665" cy="42727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3"/>
          <p:cNvSpPr/>
          <p:nvPr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13"/>
          <p:cNvGrpSpPr/>
          <p:nvPr/>
        </p:nvGrpSpPr>
        <p:grpSpPr>
          <a:xfrm>
            <a:off x="6682498" y="1419025"/>
            <a:ext cx="4936383" cy="3882549"/>
            <a:chOff x="2444748" y="555045"/>
            <a:chExt cx="7282048" cy="5727454"/>
          </a:xfrm>
        </p:grpSpPr>
        <p:sp>
          <p:nvSpPr>
            <p:cNvPr id="27" name="Google Shape;27;p13"/>
            <p:cNvSpPr/>
            <p:nvPr/>
          </p:nvSpPr>
          <p:spPr>
            <a:xfrm>
              <a:off x="4964693" y="5443837"/>
              <a:ext cx="2168250" cy="818208"/>
            </a:xfrm>
            <a:custGeom>
              <a:rect b="b" l="l" r="r" t="t"/>
              <a:pathLst>
                <a:path extrusionOk="0" h="818207" w="216825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3"/>
            <p:cNvSpPr/>
            <p:nvPr/>
          </p:nvSpPr>
          <p:spPr>
            <a:xfrm>
              <a:off x="2444748" y="555045"/>
              <a:ext cx="7282048" cy="4950157"/>
            </a:xfrm>
            <a:custGeom>
              <a:rect b="b" l="l" r="r" t="t"/>
              <a:pathLst>
                <a:path extrusionOk="0" h="4950157" w="7282048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3"/>
            <p:cNvSpPr/>
            <p:nvPr/>
          </p:nvSpPr>
          <p:spPr>
            <a:xfrm>
              <a:off x="8706599" y="5435655"/>
              <a:ext cx="490925" cy="81821"/>
            </a:xfrm>
            <a:custGeom>
              <a:rect b="b" l="l" r="r" t="t"/>
              <a:pathLst>
                <a:path extrusionOk="0" h="81820" w="490924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2481568" y="595956"/>
              <a:ext cx="7200228" cy="4336501"/>
            </a:xfrm>
            <a:custGeom>
              <a:rect b="b" l="l" r="r" t="t"/>
              <a:pathLst>
                <a:path extrusionOk="0" h="4336501" w="7200227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4968919" y="6159768"/>
              <a:ext cx="2168250" cy="122731"/>
            </a:xfrm>
            <a:custGeom>
              <a:rect b="b" l="l" r="r" t="t"/>
              <a:pathLst>
                <a:path extrusionOk="0" h="122731" w="216825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3"/>
            <p:cNvSpPr/>
            <p:nvPr/>
          </p:nvSpPr>
          <p:spPr>
            <a:xfrm>
              <a:off x="2481568" y="4903820"/>
              <a:ext cx="7200228" cy="572745"/>
            </a:xfrm>
            <a:custGeom>
              <a:rect b="b" l="l" r="r" t="t"/>
              <a:pathLst>
                <a:path extrusionOk="0" h="572745" w="7200227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3"/>
            <p:cNvSpPr/>
            <p:nvPr/>
          </p:nvSpPr>
          <p:spPr>
            <a:xfrm>
              <a:off x="2747714" y="910966"/>
              <a:ext cx="6676116" cy="3763756"/>
            </a:xfrm>
            <a:custGeom>
              <a:rect b="b" l="l" r="r" t="t"/>
              <a:pathLst>
                <a:path extrusionOk="0" h="3763755" w="6586571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3"/>
            <p:cNvSpPr/>
            <p:nvPr/>
          </p:nvSpPr>
          <p:spPr>
            <a:xfrm>
              <a:off x="5654591" y="939518"/>
              <a:ext cx="3769239" cy="3736342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13"/>
          <p:cNvSpPr/>
          <p:nvPr>
            <p:ph idx="2" type="pic"/>
          </p:nvPr>
        </p:nvSpPr>
        <p:spPr>
          <a:xfrm>
            <a:off x="6887874" y="1660298"/>
            <a:ext cx="4540883" cy="25889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/>
          <p:nvPr/>
        </p:nvSpPr>
        <p:spPr>
          <a:xfrm>
            <a:off x="3066222" y="3939481"/>
            <a:ext cx="4464000" cy="21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5"/>
          <p:cNvSpPr/>
          <p:nvPr>
            <p:ph idx="2" type="pic"/>
          </p:nvPr>
        </p:nvSpPr>
        <p:spPr>
          <a:xfrm flipH="1">
            <a:off x="7145771" y="3930935"/>
            <a:ext cx="4320000" cy="212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5"/>
          <p:cNvSpPr/>
          <p:nvPr/>
        </p:nvSpPr>
        <p:spPr>
          <a:xfrm>
            <a:off x="3066222" y="1815149"/>
            <a:ext cx="4464000" cy="21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/>
          <p:nvPr>
            <p:ph idx="3" type="pic"/>
          </p:nvPr>
        </p:nvSpPr>
        <p:spPr>
          <a:xfrm flipH="1">
            <a:off x="7145771" y="1815149"/>
            <a:ext cx="4320000" cy="212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Images &amp; Contents Layout">
  <p:cSld name="34_Images &amp; Contents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/>
          <p:nvPr>
            <p:ph idx="2" type="pic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7"/>
          <p:cNvSpPr/>
          <p:nvPr>
            <p:ph idx="3" type="pic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7"/>
          <p:cNvSpPr/>
          <p:nvPr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9"/>
          <p:cNvGrpSpPr/>
          <p:nvPr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2" name="Google Shape;52;p19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9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19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5" name="Google Shape;55;p19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9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" name="Google Shape;57;p19"/>
          <p:cNvSpPr/>
          <p:nvPr>
            <p:ph idx="2" type="pic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solidFill>
          <a:schemeClr val="accen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ontents slide layout">
  <p:cSld name="17_Contents slide layout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idx="1" type="body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solidFill>
          <a:schemeClr val="accent5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3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3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3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3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3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3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aam slide layout">
  <p:cSld name="4_Taam slide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5"/>
          <p:cNvSpPr/>
          <p:nvPr>
            <p:ph idx="2" type="pic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5"/>
          <p:cNvSpPr/>
          <p:nvPr/>
        </p:nvSpPr>
        <p:spPr>
          <a:xfrm>
            <a:off x="2622935" y="2468896"/>
            <a:ext cx="1728000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5"/>
          <p:cNvSpPr/>
          <p:nvPr>
            <p:ph idx="3" type="pic"/>
          </p:nvPr>
        </p:nvSpPr>
        <p:spPr>
          <a:xfrm>
            <a:off x="4362193" y="2473708"/>
            <a:ext cx="1728000" cy="21986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5"/>
          <p:cNvSpPr/>
          <p:nvPr/>
        </p:nvSpPr>
        <p:spPr>
          <a:xfrm>
            <a:off x="6091723" y="2468896"/>
            <a:ext cx="1728000" cy="22082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>
            <p:ph idx="4" type="pic"/>
          </p:nvPr>
        </p:nvSpPr>
        <p:spPr>
          <a:xfrm>
            <a:off x="7812544" y="2473708"/>
            <a:ext cx="1728000" cy="21986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5"/>
          <p:cNvSpPr/>
          <p:nvPr/>
        </p:nvSpPr>
        <p:spPr>
          <a:xfrm>
            <a:off x="9542072" y="2468896"/>
            <a:ext cx="1728000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9pPr>
          </a:lstStyle>
          <a:p/>
        </p:txBody>
      </p:sp>
      <p:sp>
        <p:nvSpPr>
          <p:cNvPr id="84" name="Google Shape;84;p26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88" name="Google Shape;88;p2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89" name="Google Shape;89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solidFill>
          <a:schemeClr val="accent4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solidFill>
          <a:schemeClr val="accent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ontents slide layout">
  <p:cSld name="18_Contents slide layou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/>
          <p:nvPr>
            <p:ph idx="2" type="pic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19" Type="http://schemas.openxmlformats.org/officeDocument/2006/relationships/slideLayout" Target="../slideLayouts/slideLayout22.xml"/><Relationship Id="rId6" Type="http://schemas.openxmlformats.org/officeDocument/2006/relationships/slideLayout" Target="../slideLayouts/slideLayout9.xml"/><Relationship Id="rId1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8"/>
          <p:cNvGrpSpPr/>
          <p:nvPr/>
        </p:nvGrpSpPr>
        <p:grpSpPr>
          <a:xfrm>
            <a:off x="9239798" y="3733140"/>
            <a:ext cx="2486631" cy="2485756"/>
            <a:chOff x="9239798" y="3733140"/>
            <a:chExt cx="2486631" cy="2485756"/>
          </a:xfrm>
        </p:grpSpPr>
        <p:sp>
          <p:nvSpPr>
            <p:cNvPr id="95" name="Google Shape;95;p28"/>
            <p:cNvSpPr/>
            <p:nvPr/>
          </p:nvSpPr>
          <p:spPr>
            <a:xfrm rot="-2697059">
              <a:off x="9423207" y="4277920"/>
              <a:ext cx="2119814" cy="1396196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 rot="-2697059">
              <a:off x="9431062" y="4290263"/>
              <a:ext cx="2101836" cy="1370763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 rot="-2697059">
              <a:off x="9510609" y="4379560"/>
              <a:ext cx="1919067" cy="1172764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8"/>
            <p:cNvSpPr/>
            <p:nvPr/>
          </p:nvSpPr>
          <p:spPr>
            <a:xfrm rot="-2697059">
              <a:off x="9922753" y="4999678"/>
              <a:ext cx="239076" cy="879378"/>
            </a:xfrm>
            <a:custGeom>
              <a:rect b="b" l="l" r="r" t="t"/>
              <a:pathLst>
                <a:path extrusionOk="0" h="2998" w="862">
                  <a:moveTo>
                    <a:pt x="439" y="0"/>
                  </a:moveTo>
                  <a:lnTo>
                    <a:pt x="522" y="27"/>
                  </a:lnTo>
                  <a:lnTo>
                    <a:pt x="551" y="73"/>
                  </a:lnTo>
                  <a:lnTo>
                    <a:pt x="555" y="76"/>
                  </a:lnTo>
                  <a:lnTo>
                    <a:pt x="560" y="78"/>
                  </a:lnTo>
                  <a:lnTo>
                    <a:pt x="564" y="78"/>
                  </a:lnTo>
                  <a:lnTo>
                    <a:pt x="568" y="80"/>
                  </a:lnTo>
                  <a:lnTo>
                    <a:pt x="570" y="80"/>
                  </a:lnTo>
                  <a:lnTo>
                    <a:pt x="573" y="84"/>
                  </a:lnTo>
                  <a:lnTo>
                    <a:pt x="575" y="87"/>
                  </a:lnTo>
                  <a:lnTo>
                    <a:pt x="579" y="93"/>
                  </a:lnTo>
                  <a:lnTo>
                    <a:pt x="579" y="156"/>
                  </a:lnTo>
                  <a:lnTo>
                    <a:pt x="580" y="180"/>
                  </a:lnTo>
                  <a:lnTo>
                    <a:pt x="584" y="202"/>
                  </a:lnTo>
                  <a:lnTo>
                    <a:pt x="588" y="222"/>
                  </a:lnTo>
                  <a:lnTo>
                    <a:pt x="588" y="240"/>
                  </a:lnTo>
                  <a:lnTo>
                    <a:pt x="580" y="262"/>
                  </a:lnTo>
                  <a:lnTo>
                    <a:pt x="570" y="282"/>
                  </a:lnTo>
                  <a:lnTo>
                    <a:pt x="557" y="302"/>
                  </a:lnTo>
                  <a:lnTo>
                    <a:pt x="544" y="324"/>
                  </a:lnTo>
                  <a:lnTo>
                    <a:pt x="533" y="344"/>
                  </a:lnTo>
                  <a:lnTo>
                    <a:pt x="526" y="367"/>
                  </a:lnTo>
                  <a:lnTo>
                    <a:pt x="524" y="393"/>
                  </a:lnTo>
                  <a:lnTo>
                    <a:pt x="531" y="420"/>
                  </a:lnTo>
                  <a:lnTo>
                    <a:pt x="544" y="438"/>
                  </a:lnTo>
                  <a:lnTo>
                    <a:pt x="562" y="453"/>
                  </a:lnTo>
                  <a:lnTo>
                    <a:pt x="586" y="464"/>
                  </a:lnTo>
                  <a:lnTo>
                    <a:pt x="613" y="473"/>
                  </a:lnTo>
                  <a:lnTo>
                    <a:pt x="644" y="482"/>
                  </a:lnTo>
                  <a:lnTo>
                    <a:pt x="675" y="489"/>
                  </a:lnTo>
                  <a:lnTo>
                    <a:pt x="706" y="498"/>
                  </a:lnTo>
                  <a:lnTo>
                    <a:pt x="737" y="507"/>
                  </a:lnTo>
                  <a:lnTo>
                    <a:pt x="762" y="520"/>
                  </a:lnTo>
                  <a:lnTo>
                    <a:pt x="786" y="536"/>
                  </a:lnTo>
                  <a:lnTo>
                    <a:pt x="802" y="556"/>
                  </a:lnTo>
                  <a:lnTo>
                    <a:pt x="819" y="589"/>
                  </a:lnTo>
                  <a:lnTo>
                    <a:pt x="831" y="629"/>
                  </a:lnTo>
                  <a:lnTo>
                    <a:pt x="840" y="674"/>
                  </a:lnTo>
                  <a:lnTo>
                    <a:pt x="846" y="722"/>
                  </a:lnTo>
                  <a:lnTo>
                    <a:pt x="850" y="774"/>
                  </a:lnTo>
                  <a:lnTo>
                    <a:pt x="851" y="825"/>
                  </a:lnTo>
                  <a:lnTo>
                    <a:pt x="851" y="876"/>
                  </a:lnTo>
                  <a:lnTo>
                    <a:pt x="851" y="925"/>
                  </a:lnTo>
                  <a:lnTo>
                    <a:pt x="851" y="973"/>
                  </a:lnTo>
                  <a:lnTo>
                    <a:pt x="862" y="1127"/>
                  </a:lnTo>
                  <a:lnTo>
                    <a:pt x="850" y="1227"/>
                  </a:lnTo>
                  <a:lnTo>
                    <a:pt x="844" y="1329"/>
                  </a:lnTo>
                  <a:lnTo>
                    <a:pt x="846" y="1427"/>
                  </a:lnTo>
                  <a:lnTo>
                    <a:pt x="853" y="1524"/>
                  </a:lnTo>
                  <a:lnTo>
                    <a:pt x="862" y="1616"/>
                  </a:lnTo>
                  <a:lnTo>
                    <a:pt x="862" y="1649"/>
                  </a:lnTo>
                  <a:lnTo>
                    <a:pt x="853" y="1676"/>
                  </a:lnTo>
                  <a:lnTo>
                    <a:pt x="839" y="1702"/>
                  </a:lnTo>
                  <a:lnTo>
                    <a:pt x="817" y="1724"/>
                  </a:lnTo>
                  <a:lnTo>
                    <a:pt x="793" y="1742"/>
                  </a:lnTo>
                  <a:lnTo>
                    <a:pt x="768" y="1754"/>
                  </a:lnTo>
                  <a:lnTo>
                    <a:pt x="742" y="1764"/>
                  </a:lnTo>
                  <a:lnTo>
                    <a:pt x="742" y="1756"/>
                  </a:lnTo>
                  <a:lnTo>
                    <a:pt x="740" y="1751"/>
                  </a:lnTo>
                  <a:lnTo>
                    <a:pt x="739" y="1745"/>
                  </a:lnTo>
                  <a:lnTo>
                    <a:pt x="739" y="1742"/>
                  </a:lnTo>
                  <a:lnTo>
                    <a:pt x="739" y="1736"/>
                  </a:lnTo>
                  <a:lnTo>
                    <a:pt x="739" y="1729"/>
                  </a:lnTo>
                  <a:lnTo>
                    <a:pt x="744" y="1724"/>
                  </a:lnTo>
                  <a:lnTo>
                    <a:pt x="750" y="1720"/>
                  </a:lnTo>
                  <a:lnTo>
                    <a:pt x="753" y="1714"/>
                  </a:lnTo>
                  <a:lnTo>
                    <a:pt x="757" y="1707"/>
                  </a:lnTo>
                  <a:lnTo>
                    <a:pt x="759" y="1700"/>
                  </a:lnTo>
                  <a:lnTo>
                    <a:pt x="755" y="1698"/>
                  </a:lnTo>
                  <a:lnTo>
                    <a:pt x="751" y="1698"/>
                  </a:lnTo>
                  <a:lnTo>
                    <a:pt x="750" y="1698"/>
                  </a:lnTo>
                  <a:lnTo>
                    <a:pt x="750" y="1698"/>
                  </a:lnTo>
                  <a:lnTo>
                    <a:pt x="750" y="1696"/>
                  </a:lnTo>
                  <a:lnTo>
                    <a:pt x="750" y="1694"/>
                  </a:lnTo>
                  <a:lnTo>
                    <a:pt x="748" y="1693"/>
                  </a:lnTo>
                  <a:lnTo>
                    <a:pt x="748" y="1687"/>
                  </a:lnTo>
                  <a:lnTo>
                    <a:pt x="770" y="1674"/>
                  </a:lnTo>
                  <a:lnTo>
                    <a:pt x="790" y="1658"/>
                  </a:lnTo>
                  <a:lnTo>
                    <a:pt x="808" y="1640"/>
                  </a:lnTo>
                  <a:lnTo>
                    <a:pt x="806" y="1631"/>
                  </a:lnTo>
                  <a:lnTo>
                    <a:pt x="804" y="1624"/>
                  </a:lnTo>
                  <a:lnTo>
                    <a:pt x="802" y="1618"/>
                  </a:lnTo>
                  <a:lnTo>
                    <a:pt x="799" y="1613"/>
                  </a:lnTo>
                  <a:lnTo>
                    <a:pt x="788" y="1607"/>
                  </a:lnTo>
                  <a:lnTo>
                    <a:pt x="779" y="1613"/>
                  </a:lnTo>
                  <a:lnTo>
                    <a:pt x="775" y="1625"/>
                  </a:lnTo>
                  <a:lnTo>
                    <a:pt x="771" y="1638"/>
                  </a:lnTo>
                  <a:lnTo>
                    <a:pt x="766" y="1647"/>
                  </a:lnTo>
                  <a:lnTo>
                    <a:pt x="757" y="1656"/>
                  </a:lnTo>
                  <a:lnTo>
                    <a:pt x="742" y="1660"/>
                  </a:lnTo>
                  <a:lnTo>
                    <a:pt x="735" y="1547"/>
                  </a:lnTo>
                  <a:lnTo>
                    <a:pt x="768" y="1493"/>
                  </a:lnTo>
                  <a:lnTo>
                    <a:pt x="768" y="1469"/>
                  </a:lnTo>
                  <a:lnTo>
                    <a:pt x="766" y="1442"/>
                  </a:lnTo>
                  <a:lnTo>
                    <a:pt x="759" y="1413"/>
                  </a:lnTo>
                  <a:lnTo>
                    <a:pt x="751" y="1380"/>
                  </a:lnTo>
                  <a:lnTo>
                    <a:pt x="742" y="1349"/>
                  </a:lnTo>
                  <a:lnTo>
                    <a:pt x="733" y="1318"/>
                  </a:lnTo>
                  <a:lnTo>
                    <a:pt x="724" y="1291"/>
                  </a:lnTo>
                  <a:lnTo>
                    <a:pt x="719" y="1267"/>
                  </a:lnTo>
                  <a:lnTo>
                    <a:pt x="722" y="1056"/>
                  </a:lnTo>
                  <a:lnTo>
                    <a:pt x="702" y="1000"/>
                  </a:lnTo>
                  <a:lnTo>
                    <a:pt x="699" y="974"/>
                  </a:lnTo>
                  <a:lnTo>
                    <a:pt x="697" y="945"/>
                  </a:lnTo>
                  <a:lnTo>
                    <a:pt x="695" y="914"/>
                  </a:lnTo>
                  <a:lnTo>
                    <a:pt x="695" y="884"/>
                  </a:lnTo>
                  <a:lnTo>
                    <a:pt x="691" y="854"/>
                  </a:lnTo>
                  <a:lnTo>
                    <a:pt x="684" y="831"/>
                  </a:lnTo>
                  <a:lnTo>
                    <a:pt x="671" y="813"/>
                  </a:lnTo>
                  <a:lnTo>
                    <a:pt x="668" y="809"/>
                  </a:lnTo>
                  <a:lnTo>
                    <a:pt x="668" y="889"/>
                  </a:lnTo>
                  <a:lnTo>
                    <a:pt x="653" y="927"/>
                  </a:lnTo>
                  <a:lnTo>
                    <a:pt x="644" y="969"/>
                  </a:lnTo>
                  <a:lnTo>
                    <a:pt x="642" y="1014"/>
                  </a:lnTo>
                  <a:lnTo>
                    <a:pt x="642" y="1060"/>
                  </a:lnTo>
                  <a:lnTo>
                    <a:pt x="648" y="1105"/>
                  </a:lnTo>
                  <a:lnTo>
                    <a:pt x="655" y="1149"/>
                  </a:lnTo>
                  <a:lnTo>
                    <a:pt x="662" y="1187"/>
                  </a:lnTo>
                  <a:lnTo>
                    <a:pt x="728" y="1620"/>
                  </a:lnTo>
                  <a:lnTo>
                    <a:pt x="730" y="1656"/>
                  </a:lnTo>
                  <a:lnTo>
                    <a:pt x="728" y="1698"/>
                  </a:lnTo>
                  <a:lnTo>
                    <a:pt x="722" y="1744"/>
                  </a:lnTo>
                  <a:lnTo>
                    <a:pt x="717" y="1789"/>
                  </a:lnTo>
                  <a:lnTo>
                    <a:pt x="710" y="1836"/>
                  </a:lnTo>
                  <a:lnTo>
                    <a:pt x="708" y="1882"/>
                  </a:lnTo>
                  <a:lnTo>
                    <a:pt x="708" y="1924"/>
                  </a:lnTo>
                  <a:lnTo>
                    <a:pt x="713" y="1974"/>
                  </a:lnTo>
                  <a:lnTo>
                    <a:pt x="722" y="2027"/>
                  </a:lnTo>
                  <a:lnTo>
                    <a:pt x="733" y="2082"/>
                  </a:lnTo>
                  <a:lnTo>
                    <a:pt x="744" y="2140"/>
                  </a:lnTo>
                  <a:lnTo>
                    <a:pt x="751" y="2198"/>
                  </a:lnTo>
                  <a:lnTo>
                    <a:pt x="753" y="2256"/>
                  </a:lnTo>
                  <a:lnTo>
                    <a:pt x="748" y="2313"/>
                  </a:lnTo>
                  <a:lnTo>
                    <a:pt x="731" y="2387"/>
                  </a:lnTo>
                  <a:lnTo>
                    <a:pt x="715" y="2458"/>
                  </a:lnTo>
                  <a:lnTo>
                    <a:pt x="699" y="2531"/>
                  </a:lnTo>
                  <a:lnTo>
                    <a:pt x="684" y="2607"/>
                  </a:lnTo>
                  <a:lnTo>
                    <a:pt x="671" y="2687"/>
                  </a:lnTo>
                  <a:lnTo>
                    <a:pt x="670" y="2727"/>
                  </a:lnTo>
                  <a:lnTo>
                    <a:pt x="675" y="2762"/>
                  </a:lnTo>
                  <a:lnTo>
                    <a:pt x="684" y="2796"/>
                  </a:lnTo>
                  <a:lnTo>
                    <a:pt x="697" y="2829"/>
                  </a:lnTo>
                  <a:lnTo>
                    <a:pt x="710" y="2862"/>
                  </a:lnTo>
                  <a:lnTo>
                    <a:pt x="722" y="2894"/>
                  </a:lnTo>
                  <a:lnTo>
                    <a:pt x="731" y="2927"/>
                  </a:lnTo>
                  <a:lnTo>
                    <a:pt x="735" y="2964"/>
                  </a:lnTo>
                  <a:lnTo>
                    <a:pt x="699" y="2980"/>
                  </a:lnTo>
                  <a:lnTo>
                    <a:pt x="659" y="2989"/>
                  </a:lnTo>
                  <a:lnTo>
                    <a:pt x="615" y="2991"/>
                  </a:lnTo>
                  <a:lnTo>
                    <a:pt x="568" y="2989"/>
                  </a:lnTo>
                  <a:lnTo>
                    <a:pt x="559" y="2962"/>
                  </a:lnTo>
                  <a:lnTo>
                    <a:pt x="551" y="2929"/>
                  </a:lnTo>
                  <a:lnTo>
                    <a:pt x="548" y="2894"/>
                  </a:lnTo>
                  <a:lnTo>
                    <a:pt x="551" y="2856"/>
                  </a:lnTo>
                  <a:lnTo>
                    <a:pt x="555" y="2784"/>
                  </a:lnTo>
                  <a:lnTo>
                    <a:pt x="551" y="2773"/>
                  </a:lnTo>
                  <a:lnTo>
                    <a:pt x="546" y="2760"/>
                  </a:lnTo>
                  <a:lnTo>
                    <a:pt x="542" y="2745"/>
                  </a:lnTo>
                  <a:lnTo>
                    <a:pt x="542" y="2727"/>
                  </a:lnTo>
                  <a:lnTo>
                    <a:pt x="551" y="2696"/>
                  </a:lnTo>
                  <a:lnTo>
                    <a:pt x="560" y="2664"/>
                  </a:lnTo>
                  <a:lnTo>
                    <a:pt x="570" y="2627"/>
                  </a:lnTo>
                  <a:lnTo>
                    <a:pt x="575" y="2589"/>
                  </a:lnTo>
                  <a:lnTo>
                    <a:pt x="577" y="2545"/>
                  </a:lnTo>
                  <a:lnTo>
                    <a:pt x="571" y="2500"/>
                  </a:lnTo>
                  <a:lnTo>
                    <a:pt x="560" y="2453"/>
                  </a:lnTo>
                  <a:lnTo>
                    <a:pt x="550" y="2402"/>
                  </a:lnTo>
                  <a:lnTo>
                    <a:pt x="539" y="2349"/>
                  </a:lnTo>
                  <a:lnTo>
                    <a:pt x="535" y="2294"/>
                  </a:lnTo>
                  <a:lnTo>
                    <a:pt x="539" y="2240"/>
                  </a:lnTo>
                  <a:lnTo>
                    <a:pt x="559" y="2116"/>
                  </a:lnTo>
                  <a:lnTo>
                    <a:pt x="548" y="2076"/>
                  </a:lnTo>
                  <a:lnTo>
                    <a:pt x="531" y="2036"/>
                  </a:lnTo>
                  <a:lnTo>
                    <a:pt x="515" y="1994"/>
                  </a:lnTo>
                  <a:lnTo>
                    <a:pt x="502" y="1953"/>
                  </a:lnTo>
                  <a:lnTo>
                    <a:pt x="491" y="1784"/>
                  </a:lnTo>
                  <a:lnTo>
                    <a:pt x="439" y="1540"/>
                  </a:lnTo>
                  <a:lnTo>
                    <a:pt x="431" y="1540"/>
                  </a:lnTo>
                  <a:lnTo>
                    <a:pt x="426" y="1556"/>
                  </a:lnTo>
                  <a:lnTo>
                    <a:pt x="422" y="1576"/>
                  </a:lnTo>
                  <a:lnTo>
                    <a:pt x="422" y="1600"/>
                  </a:lnTo>
                  <a:lnTo>
                    <a:pt x="406" y="1642"/>
                  </a:lnTo>
                  <a:lnTo>
                    <a:pt x="397" y="1685"/>
                  </a:lnTo>
                  <a:lnTo>
                    <a:pt x="391" y="1733"/>
                  </a:lnTo>
                  <a:lnTo>
                    <a:pt x="390" y="1782"/>
                  </a:lnTo>
                  <a:lnTo>
                    <a:pt x="386" y="1833"/>
                  </a:lnTo>
                  <a:lnTo>
                    <a:pt x="382" y="1885"/>
                  </a:lnTo>
                  <a:lnTo>
                    <a:pt x="375" y="1936"/>
                  </a:lnTo>
                  <a:lnTo>
                    <a:pt x="362" y="1985"/>
                  </a:lnTo>
                  <a:lnTo>
                    <a:pt x="346" y="2031"/>
                  </a:lnTo>
                  <a:lnTo>
                    <a:pt x="330" y="2076"/>
                  </a:lnTo>
                  <a:lnTo>
                    <a:pt x="319" y="2120"/>
                  </a:lnTo>
                  <a:lnTo>
                    <a:pt x="339" y="2209"/>
                  </a:lnTo>
                  <a:lnTo>
                    <a:pt x="339" y="2364"/>
                  </a:lnTo>
                  <a:lnTo>
                    <a:pt x="331" y="2400"/>
                  </a:lnTo>
                  <a:lnTo>
                    <a:pt x="322" y="2438"/>
                  </a:lnTo>
                  <a:lnTo>
                    <a:pt x="315" y="2482"/>
                  </a:lnTo>
                  <a:lnTo>
                    <a:pt x="311" y="2525"/>
                  </a:lnTo>
                  <a:lnTo>
                    <a:pt x="315" y="2569"/>
                  </a:lnTo>
                  <a:lnTo>
                    <a:pt x="319" y="2664"/>
                  </a:lnTo>
                  <a:lnTo>
                    <a:pt x="348" y="2727"/>
                  </a:lnTo>
                  <a:lnTo>
                    <a:pt x="348" y="2744"/>
                  </a:lnTo>
                  <a:lnTo>
                    <a:pt x="344" y="2758"/>
                  </a:lnTo>
                  <a:lnTo>
                    <a:pt x="339" y="2773"/>
                  </a:lnTo>
                  <a:lnTo>
                    <a:pt x="335" y="2784"/>
                  </a:lnTo>
                  <a:lnTo>
                    <a:pt x="331" y="2822"/>
                  </a:lnTo>
                  <a:lnTo>
                    <a:pt x="333" y="2862"/>
                  </a:lnTo>
                  <a:lnTo>
                    <a:pt x="335" y="2902"/>
                  </a:lnTo>
                  <a:lnTo>
                    <a:pt x="337" y="2944"/>
                  </a:lnTo>
                  <a:lnTo>
                    <a:pt x="331" y="2984"/>
                  </a:lnTo>
                  <a:lnTo>
                    <a:pt x="322" y="2984"/>
                  </a:lnTo>
                  <a:lnTo>
                    <a:pt x="304" y="2993"/>
                  </a:lnTo>
                  <a:lnTo>
                    <a:pt x="280" y="2998"/>
                  </a:lnTo>
                  <a:lnTo>
                    <a:pt x="257" y="2998"/>
                  </a:lnTo>
                  <a:lnTo>
                    <a:pt x="233" y="2996"/>
                  </a:lnTo>
                  <a:lnTo>
                    <a:pt x="210" y="2989"/>
                  </a:lnTo>
                  <a:lnTo>
                    <a:pt x="190" y="2980"/>
                  </a:lnTo>
                  <a:lnTo>
                    <a:pt x="173" y="2965"/>
                  </a:lnTo>
                  <a:lnTo>
                    <a:pt x="162" y="2949"/>
                  </a:lnTo>
                  <a:lnTo>
                    <a:pt x="159" y="2929"/>
                  </a:lnTo>
                  <a:lnTo>
                    <a:pt x="179" y="2885"/>
                  </a:lnTo>
                  <a:lnTo>
                    <a:pt x="195" y="2838"/>
                  </a:lnTo>
                  <a:lnTo>
                    <a:pt x="206" y="2784"/>
                  </a:lnTo>
                  <a:lnTo>
                    <a:pt x="211" y="2727"/>
                  </a:lnTo>
                  <a:lnTo>
                    <a:pt x="213" y="2671"/>
                  </a:lnTo>
                  <a:lnTo>
                    <a:pt x="210" y="2613"/>
                  </a:lnTo>
                  <a:lnTo>
                    <a:pt x="202" y="2556"/>
                  </a:lnTo>
                  <a:lnTo>
                    <a:pt x="191" y="2504"/>
                  </a:lnTo>
                  <a:lnTo>
                    <a:pt x="179" y="2467"/>
                  </a:lnTo>
                  <a:lnTo>
                    <a:pt x="166" y="2431"/>
                  </a:lnTo>
                  <a:lnTo>
                    <a:pt x="153" y="2389"/>
                  </a:lnTo>
                  <a:lnTo>
                    <a:pt x="140" y="2347"/>
                  </a:lnTo>
                  <a:lnTo>
                    <a:pt x="133" y="2302"/>
                  </a:lnTo>
                  <a:lnTo>
                    <a:pt x="130" y="2254"/>
                  </a:lnTo>
                  <a:lnTo>
                    <a:pt x="135" y="2204"/>
                  </a:lnTo>
                  <a:lnTo>
                    <a:pt x="142" y="2165"/>
                  </a:lnTo>
                  <a:lnTo>
                    <a:pt x="151" y="2120"/>
                  </a:lnTo>
                  <a:lnTo>
                    <a:pt x="159" y="2071"/>
                  </a:lnTo>
                  <a:lnTo>
                    <a:pt x="166" y="2022"/>
                  </a:lnTo>
                  <a:lnTo>
                    <a:pt x="171" y="1971"/>
                  </a:lnTo>
                  <a:lnTo>
                    <a:pt x="171" y="1924"/>
                  </a:lnTo>
                  <a:lnTo>
                    <a:pt x="168" y="1880"/>
                  </a:lnTo>
                  <a:lnTo>
                    <a:pt x="162" y="1847"/>
                  </a:lnTo>
                  <a:lnTo>
                    <a:pt x="157" y="1809"/>
                  </a:lnTo>
                  <a:lnTo>
                    <a:pt x="151" y="1765"/>
                  </a:lnTo>
                  <a:lnTo>
                    <a:pt x="148" y="1718"/>
                  </a:lnTo>
                  <a:lnTo>
                    <a:pt x="144" y="1673"/>
                  </a:lnTo>
                  <a:lnTo>
                    <a:pt x="142" y="1629"/>
                  </a:lnTo>
                  <a:lnTo>
                    <a:pt x="144" y="1591"/>
                  </a:lnTo>
                  <a:lnTo>
                    <a:pt x="148" y="1560"/>
                  </a:lnTo>
                  <a:lnTo>
                    <a:pt x="195" y="1224"/>
                  </a:lnTo>
                  <a:lnTo>
                    <a:pt x="204" y="1189"/>
                  </a:lnTo>
                  <a:lnTo>
                    <a:pt x="213" y="1153"/>
                  </a:lnTo>
                  <a:lnTo>
                    <a:pt x="222" y="1113"/>
                  </a:lnTo>
                  <a:lnTo>
                    <a:pt x="226" y="1071"/>
                  </a:lnTo>
                  <a:lnTo>
                    <a:pt x="222" y="1029"/>
                  </a:lnTo>
                  <a:lnTo>
                    <a:pt x="199" y="904"/>
                  </a:lnTo>
                  <a:lnTo>
                    <a:pt x="195" y="809"/>
                  </a:lnTo>
                  <a:lnTo>
                    <a:pt x="191" y="813"/>
                  </a:lnTo>
                  <a:lnTo>
                    <a:pt x="180" y="836"/>
                  </a:lnTo>
                  <a:lnTo>
                    <a:pt x="175" y="865"/>
                  </a:lnTo>
                  <a:lnTo>
                    <a:pt x="171" y="896"/>
                  </a:lnTo>
                  <a:lnTo>
                    <a:pt x="171" y="929"/>
                  </a:lnTo>
                  <a:lnTo>
                    <a:pt x="168" y="962"/>
                  </a:lnTo>
                  <a:lnTo>
                    <a:pt x="162" y="993"/>
                  </a:lnTo>
                  <a:lnTo>
                    <a:pt x="139" y="1067"/>
                  </a:lnTo>
                  <a:lnTo>
                    <a:pt x="135" y="1107"/>
                  </a:lnTo>
                  <a:lnTo>
                    <a:pt x="135" y="1147"/>
                  </a:lnTo>
                  <a:lnTo>
                    <a:pt x="140" y="1189"/>
                  </a:lnTo>
                  <a:lnTo>
                    <a:pt x="144" y="1229"/>
                  </a:lnTo>
                  <a:lnTo>
                    <a:pt x="144" y="1269"/>
                  </a:lnTo>
                  <a:lnTo>
                    <a:pt x="139" y="1309"/>
                  </a:lnTo>
                  <a:lnTo>
                    <a:pt x="135" y="1325"/>
                  </a:lnTo>
                  <a:lnTo>
                    <a:pt x="128" y="1347"/>
                  </a:lnTo>
                  <a:lnTo>
                    <a:pt x="119" y="1373"/>
                  </a:lnTo>
                  <a:lnTo>
                    <a:pt x="110" y="1402"/>
                  </a:lnTo>
                  <a:lnTo>
                    <a:pt x="102" y="1429"/>
                  </a:lnTo>
                  <a:lnTo>
                    <a:pt x="99" y="1456"/>
                  </a:lnTo>
                  <a:lnTo>
                    <a:pt x="97" y="1480"/>
                  </a:lnTo>
                  <a:lnTo>
                    <a:pt x="99" y="1500"/>
                  </a:lnTo>
                  <a:lnTo>
                    <a:pt x="128" y="1544"/>
                  </a:lnTo>
                  <a:lnTo>
                    <a:pt x="122" y="1656"/>
                  </a:lnTo>
                  <a:lnTo>
                    <a:pt x="108" y="1660"/>
                  </a:lnTo>
                  <a:lnTo>
                    <a:pt x="99" y="1640"/>
                  </a:lnTo>
                  <a:lnTo>
                    <a:pt x="91" y="1616"/>
                  </a:lnTo>
                  <a:lnTo>
                    <a:pt x="68" y="1607"/>
                  </a:lnTo>
                  <a:lnTo>
                    <a:pt x="62" y="1636"/>
                  </a:lnTo>
                  <a:lnTo>
                    <a:pt x="82" y="1656"/>
                  </a:lnTo>
                  <a:lnTo>
                    <a:pt x="104" y="1678"/>
                  </a:lnTo>
                  <a:lnTo>
                    <a:pt x="119" y="1700"/>
                  </a:lnTo>
                  <a:lnTo>
                    <a:pt x="115" y="1702"/>
                  </a:lnTo>
                  <a:lnTo>
                    <a:pt x="111" y="1702"/>
                  </a:lnTo>
                  <a:lnTo>
                    <a:pt x="110" y="1702"/>
                  </a:lnTo>
                  <a:lnTo>
                    <a:pt x="110" y="1704"/>
                  </a:lnTo>
                  <a:lnTo>
                    <a:pt x="110" y="1704"/>
                  </a:lnTo>
                  <a:lnTo>
                    <a:pt x="110" y="1705"/>
                  </a:lnTo>
                  <a:lnTo>
                    <a:pt x="108" y="1707"/>
                  </a:lnTo>
                  <a:lnTo>
                    <a:pt x="108" y="1713"/>
                  </a:lnTo>
                  <a:lnTo>
                    <a:pt x="119" y="1718"/>
                  </a:lnTo>
                  <a:lnTo>
                    <a:pt x="124" y="1729"/>
                  </a:lnTo>
                  <a:lnTo>
                    <a:pt x="128" y="1744"/>
                  </a:lnTo>
                  <a:lnTo>
                    <a:pt x="124" y="1749"/>
                  </a:lnTo>
                  <a:lnTo>
                    <a:pt x="122" y="1754"/>
                  </a:lnTo>
                  <a:lnTo>
                    <a:pt x="119" y="1760"/>
                  </a:lnTo>
                  <a:lnTo>
                    <a:pt x="115" y="1764"/>
                  </a:lnTo>
                  <a:lnTo>
                    <a:pt x="95" y="1751"/>
                  </a:lnTo>
                  <a:lnTo>
                    <a:pt x="75" y="1740"/>
                  </a:lnTo>
                  <a:lnTo>
                    <a:pt x="57" y="1729"/>
                  </a:lnTo>
                  <a:lnTo>
                    <a:pt x="39" y="1714"/>
                  </a:lnTo>
                  <a:lnTo>
                    <a:pt x="24" y="1696"/>
                  </a:lnTo>
                  <a:lnTo>
                    <a:pt x="11" y="1673"/>
                  </a:lnTo>
                  <a:lnTo>
                    <a:pt x="2" y="1640"/>
                  </a:lnTo>
                  <a:lnTo>
                    <a:pt x="2" y="1607"/>
                  </a:lnTo>
                  <a:lnTo>
                    <a:pt x="6" y="1574"/>
                  </a:lnTo>
                  <a:lnTo>
                    <a:pt x="11" y="1540"/>
                  </a:lnTo>
                  <a:lnTo>
                    <a:pt x="17" y="1505"/>
                  </a:lnTo>
                  <a:lnTo>
                    <a:pt x="19" y="1473"/>
                  </a:lnTo>
                  <a:lnTo>
                    <a:pt x="2" y="1140"/>
                  </a:lnTo>
                  <a:lnTo>
                    <a:pt x="0" y="1105"/>
                  </a:lnTo>
                  <a:lnTo>
                    <a:pt x="2" y="1071"/>
                  </a:lnTo>
                  <a:lnTo>
                    <a:pt x="8" y="1038"/>
                  </a:lnTo>
                  <a:lnTo>
                    <a:pt x="13" y="1005"/>
                  </a:lnTo>
                  <a:lnTo>
                    <a:pt x="15" y="969"/>
                  </a:lnTo>
                  <a:lnTo>
                    <a:pt x="11" y="933"/>
                  </a:lnTo>
                  <a:lnTo>
                    <a:pt x="8" y="904"/>
                  </a:lnTo>
                  <a:lnTo>
                    <a:pt x="6" y="867"/>
                  </a:lnTo>
                  <a:lnTo>
                    <a:pt x="8" y="825"/>
                  </a:lnTo>
                  <a:lnTo>
                    <a:pt x="11" y="782"/>
                  </a:lnTo>
                  <a:lnTo>
                    <a:pt x="17" y="736"/>
                  </a:lnTo>
                  <a:lnTo>
                    <a:pt x="22" y="693"/>
                  </a:lnTo>
                  <a:lnTo>
                    <a:pt x="30" y="653"/>
                  </a:lnTo>
                  <a:lnTo>
                    <a:pt x="39" y="616"/>
                  </a:lnTo>
                  <a:lnTo>
                    <a:pt x="46" y="587"/>
                  </a:lnTo>
                  <a:lnTo>
                    <a:pt x="55" y="567"/>
                  </a:lnTo>
                  <a:lnTo>
                    <a:pt x="75" y="544"/>
                  </a:lnTo>
                  <a:lnTo>
                    <a:pt x="99" y="524"/>
                  </a:lnTo>
                  <a:lnTo>
                    <a:pt x="128" y="509"/>
                  </a:lnTo>
                  <a:lnTo>
                    <a:pt x="159" y="496"/>
                  </a:lnTo>
                  <a:lnTo>
                    <a:pt x="191" y="485"/>
                  </a:lnTo>
                  <a:lnTo>
                    <a:pt x="224" y="476"/>
                  </a:lnTo>
                  <a:lnTo>
                    <a:pt x="257" y="465"/>
                  </a:lnTo>
                  <a:lnTo>
                    <a:pt x="288" y="453"/>
                  </a:lnTo>
                  <a:lnTo>
                    <a:pt x="315" y="436"/>
                  </a:lnTo>
                  <a:lnTo>
                    <a:pt x="339" y="416"/>
                  </a:lnTo>
                  <a:lnTo>
                    <a:pt x="339" y="391"/>
                  </a:lnTo>
                  <a:lnTo>
                    <a:pt x="340" y="364"/>
                  </a:lnTo>
                  <a:lnTo>
                    <a:pt x="340" y="336"/>
                  </a:lnTo>
                  <a:lnTo>
                    <a:pt x="339" y="311"/>
                  </a:lnTo>
                  <a:lnTo>
                    <a:pt x="331" y="293"/>
                  </a:lnTo>
                  <a:lnTo>
                    <a:pt x="322" y="280"/>
                  </a:lnTo>
                  <a:lnTo>
                    <a:pt x="313" y="269"/>
                  </a:lnTo>
                  <a:lnTo>
                    <a:pt x="304" y="254"/>
                  </a:lnTo>
                  <a:lnTo>
                    <a:pt x="299" y="236"/>
                  </a:lnTo>
                  <a:lnTo>
                    <a:pt x="299" y="224"/>
                  </a:lnTo>
                  <a:lnTo>
                    <a:pt x="302" y="214"/>
                  </a:lnTo>
                  <a:lnTo>
                    <a:pt x="306" y="207"/>
                  </a:lnTo>
                  <a:lnTo>
                    <a:pt x="311" y="200"/>
                  </a:lnTo>
                  <a:lnTo>
                    <a:pt x="315" y="193"/>
                  </a:lnTo>
                  <a:lnTo>
                    <a:pt x="302" y="133"/>
                  </a:lnTo>
                  <a:lnTo>
                    <a:pt x="313" y="104"/>
                  </a:lnTo>
                  <a:lnTo>
                    <a:pt x="330" y="74"/>
                  </a:lnTo>
                  <a:lnTo>
                    <a:pt x="353" y="47"/>
                  </a:lnTo>
                  <a:lnTo>
                    <a:pt x="380" y="25"/>
                  </a:lnTo>
                  <a:lnTo>
                    <a:pt x="410" y="9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" name="Google Shape;99;p28"/>
            <p:cNvGrpSpPr/>
            <p:nvPr/>
          </p:nvGrpSpPr>
          <p:grpSpPr>
            <a:xfrm rot="-2700000">
              <a:off x="10066374" y="4360768"/>
              <a:ext cx="1196173" cy="911419"/>
              <a:chOff x="11413389" y="3573459"/>
              <a:chExt cx="1196173" cy="911419"/>
            </a:xfrm>
          </p:grpSpPr>
          <p:sp>
            <p:nvSpPr>
              <p:cNvPr id="100" name="Google Shape;100;p28"/>
              <p:cNvSpPr/>
              <p:nvPr/>
            </p:nvSpPr>
            <p:spPr>
              <a:xfrm>
                <a:off x="11413389" y="3573459"/>
                <a:ext cx="1196173" cy="13803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8"/>
              <p:cNvSpPr/>
              <p:nvPr/>
            </p:nvSpPr>
            <p:spPr>
              <a:xfrm>
                <a:off x="11422238" y="3822358"/>
                <a:ext cx="543285" cy="3978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8"/>
              <p:cNvSpPr/>
              <p:nvPr/>
            </p:nvSpPr>
            <p:spPr>
              <a:xfrm>
                <a:off x="11473996" y="3874089"/>
                <a:ext cx="451750" cy="301194"/>
              </a:xfrm>
              <a:custGeom>
                <a:rect b="b" l="l" r="r" t="t"/>
                <a:pathLst>
                  <a:path extrusionOk="0" h="301194" w="451750">
                    <a:moveTo>
                      <a:pt x="146903" y="254995"/>
                    </a:moveTo>
                    <a:lnTo>
                      <a:pt x="442184" y="254995"/>
                    </a:lnTo>
                    <a:cubicBezTo>
                      <a:pt x="447465" y="254995"/>
                      <a:pt x="451747" y="259277"/>
                      <a:pt x="451747" y="264558"/>
                    </a:cubicBezTo>
                    <a:lnTo>
                      <a:pt x="451747" y="291631"/>
                    </a:lnTo>
                    <a:cubicBezTo>
                      <a:pt x="451747" y="296912"/>
                      <a:pt x="447465" y="301194"/>
                      <a:pt x="442184" y="301194"/>
                    </a:cubicBezTo>
                    <a:lnTo>
                      <a:pt x="146903" y="301194"/>
                    </a:lnTo>
                    <a:cubicBezTo>
                      <a:pt x="141622" y="301194"/>
                      <a:pt x="137340" y="296912"/>
                      <a:pt x="137340" y="291631"/>
                    </a:cubicBezTo>
                    <a:lnTo>
                      <a:pt x="137340" y="264558"/>
                    </a:lnTo>
                    <a:cubicBezTo>
                      <a:pt x="137340" y="259277"/>
                      <a:pt x="141622" y="254995"/>
                      <a:pt x="146903" y="254995"/>
                    </a:cubicBezTo>
                    <a:close/>
                    <a:moveTo>
                      <a:pt x="9563" y="254995"/>
                    </a:moveTo>
                    <a:lnTo>
                      <a:pt x="83300" y="254995"/>
                    </a:lnTo>
                    <a:cubicBezTo>
                      <a:pt x="88581" y="254995"/>
                      <a:pt x="92863" y="259277"/>
                      <a:pt x="92863" y="264558"/>
                    </a:cubicBezTo>
                    <a:lnTo>
                      <a:pt x="92863" y="291631"/>
                    </a:lnTo>
                    <a:cubicBezTo>
                      <a:pt x="92863" y="296912"/>
                      <a:pt x="88581" y="301194"/>
                      <a:pt x="83300" y="301194"/>
                    </a:cubicBezTo>
                    <a:lnTo>
                      <a:pt x="9563" y="301194"/>
                    </a:lnTo>
                    <a:cubicBezTo>
                      <a:pt x="4282" y="301194"/>
                      <a:pt x="0" y="296912"/>
                      <a:pt x="0" y="291631"/>
                    </a:cubicBezTo>
                    <a:lnTo>
                      <a:pt x="0" y="264558"/>
                    </a:lnTo>
                    <a:cubicBezTo>
                      <a:pt x="0" y="259277"/>
                      <a:pt x="4282" y="254995"/>
                      <a:pt x="9563" y="254995"/>
                    </a:cubicBezTo>
                    <a:close/>
                    <a:moveTo>
                      <a:pt x="146904" y="169997"/>
                    </a:moveTo>
                    <a:lnTo>
                      <a:pt x="442185" y="169997"/>
                    </a:lnTo>
                    <a:cubicBezTo>
                      <a:pt x="447466" y="169997"/>
                      <a:pt x="451748" y="174279"/>
                      <a:pt x="451748" y="179560"/>
                    </a:cubicBezTo>
                    <a:lnTo>
                      <a:pt x="451748" y="206633"/>
                    </a:lnTo>
                    <a:cubicBezTo>
                      <a:pt x="451748" y="211914"/>
                      <a:pt x="447466" y="216196"/>
                      <a:pt x="442185" y="216196"/>
                    </a:cubicBezTo>
                    <a:lnTo>
                      <a:pt x="146904" y="216196"/>
                    </a:lnTo>
                    <a:cubicBezTo>
                      <a:pt x="141623" y="216196"/>
                      <a:pt x="137341" y="211914"/>
                      <a:pt x="137341" y="206633"/>
                    </a:cubicBezTo>
                    <a:lnTo>
                      <a:pt x="137341" y="179560"/>
                    </a:lnTo>
                    <a:cubicBezTo>
                      <a:pt x="137341" y="174279"/>
                      <a:pt x="141623" y="169997"/>
                      <a:pt x="146904" y="169997"/>
                    </a:cubicBezTo>
                    <a:close/>
                    <a:moveTo>
                      <a:pt x="9563" y="169997"/>
                    </a:moveTo>
                    <a:lnTo>
                      <a:pt x="83300" y="169997"/>
                    </a:lnTo>
                    <a:cubicBezTo>
                      <a:pt x="88581" y="169997"/>
                      <a:pt x="92863" y="174279"/>
                      <a:pt x="92863" y="179560"/>
                    </a:cubicBezTo>
                    <a:lnTo>
                      <a:pt x="92863" y="206633"/>
                    </a:lnTo>
                    <a:cubicBezTo>
                      <a:pt x="92863" y="211914"/>
                      <a:pt x="88581" y="216196"/>
                      <a:pt x="83300" y="216196"/>
                    </a:cubicBezTo>
                    <a:lnTo>
                      <a:pt x="9563" y="216196"/>
                    </a:lnTo>
                    <a:cubicBezTo>
                      <a:pt x="4282" y="216196"/>
                      <a:pt x="0" y="211914"/>
                      <a:pt x="0" y="206633"/>
                    </a:cubicBezTo>
                    <a:lnTo>
                      <a:pt x="0" y="179560"/>
                    </a:lnTo>
                    <a:cubicBezTo>
                      <a:pt x="0" y="174279"/>
                      <a:pt x="4282" y="169997"/>
                      <a:pt x="9563" y="169997"/>
                    </a:cubicBezTo>
                    <a:close/>
                    <a:moveTo>
                      <a:pt x="146903" y="84998"/>
                    </a:moveTo>
                    <a:lnTo>
                      <a:pt x="442184" y="84998"/>
                    </a:lnTo>
                    <a:cubicBezTo>
                      <a:pt x="447465" y="84998"/>
                      <a:pt x="451747" y="89280"/>
                      <a:pt x="451747" y="94561"/>
                    </a:cubicBezTo>
                    <a:lnTo>
                      <a:pt x="451747" y="121634"/>
                    </a:lnTo>
                    <a:cubicBezTo>
                      <a:pt x="451747" y="126915"/>
                      <a:pt x="447465" y="131197"/>
                      <a:pt x="442184" y="131197"/>
                    </a:cubicBezTo>
                    <a:lnTo>
                      <a:pt x="146903" y="131197"/>
                    </a:lnTo>
                    <a:cubicBezTo>
                      <a:pt x="141622" y="131197"/>
                      <a:pt x="137340" y="126915"/>
                      <a:pt x="137340" y="121634"/>
                    </a:cubicBezTo>
                    <a:lnTo>
                      <a:pt x="137340" y="94561"/>
                    </a:lnTo>
                    <a:cubicBezTo>
                      <a:pt x="137340" y="89280"/>
                      <a:pt x="141622" y="84998"/>
                      <a:pt x="146903" y="84998"/>
                    </a:cubicBezTo>
                    <a:close/>
                    <a:moveTo>
                      <a:pt x="9563" y="84998"/>
                    </a:moveTo>
                    <a:lnTo>
                      <a:pt x="83300" y="84998"/>
                    </a:lnTo>
                    <a:cubicBezTo>
                      <a:pt x="88581" y="84998"/>
                      <a:pt x="92863" y="89280"/>
                      <a:pt x="92863" y="94561"/>
                    </a:cubicBezTo>
                    <a:lnTo>
                      <a:pt x="92863" y="121634"/>
                    </a:lnTo>
                    <a:cubicBezTo>
                      <a:pt x="92863" y="126915"/>
                      <a:pt x="88581" y="131197"/>
                      <a:pt x="83300" y="131197"/>
                    </a:cubicBezTo>
                    <a:lnTo>
                      <a:pt x="9563" y="131197"/>
                    </a:lnTo>
                    <a:cubicBezTo>
                      <a:pt x="4282" y="131197"/>
                      <a:pt x="0" y="126915"/>
                      <a:pt x="0" y="121634"/>
                    </a:cubicBezTo>
                    <a:lnTo>
                      <a:pt x="0" y="94561"/>
                    </a:lnTo>
                    <a:cubicBezTo>
                      <a:pt x="0" y="89280"/>
                      <a:pt x="4282" y="84998"/>
                      <a:pt x="9563" y="84998"/>
                    </a:cubicBezTo>
                    <a:close/>
                    <a:moveTo>
                      <a:pt x="9564" y="1"/>
                    </a:moveTo>
                    <a:lnTo>
                      <a:pt x="83301" y="1"/>
                    </a:lnTo>
                    <a:cubicBezTo>
                      <a:pt x="88582" y="1"/>
                      <a:pt x="92864" y="4283"/>
                      <a:pt x="92864" y="9564"/>
                    </a:cubicBezTo>
                    <a:lnTo>
                      <a:pt x="92864" y="36637"/>
                    </a:lnTo>
                    <a:cubicBezTo>
                      <a:pt x="92864" y="41918"/>
                      <a:pt x="88582" y="46200"/>
                      <a:pt x="83301" y="46200"/>
                    </a:cubicBezTo>
                    <a:lnTo>
                      <a:pt x="9564" y="46200"/>
                    </a:lnTo>
                    <a:cubicBezTo>
                      <a:pt x="4283" y="46200"/>
                      <a:pt x="1" y="41918"/>
                      <a:pt x="1" y="36637"/>
                    </a:cubicBezTo>
                    <a:lnTo>
                      <a:pt x="1" y="9564"/>
                    </a:lnTo>
                    <a:cubicBezTo>
                      <a:pt x="1" y="4283"/>
                      <a:pt x="4283" y="1"/>
                      <a:pt x="9564" y="1"/>
                    </a:cubicBezTo>
                    <a:close/>
                    <a:moveTo>
                      <a:pt x="146906" y="0"/>
                    </a:moveTo>
                    <a:lnTo>
                      <a:pt x="442187" y="0"/>
                    </a:lnTo>
                    <a:cubicBezTo>
                      <a:pt x="447468" y="0"/>
                      <a:pt x="451750" y="4282"/>
                      <a:pt x="451750" y="9563"/>
                    </a:cubicBezTo>
                    <a:lnTo>
                      <a:pt x="451750" y="36636"/>
                    </a:lnTo>
                    <a:cubicBezTo>
                      <a:pt x="451750" y="41917"/>
                      <a:pt x="447468" y="46199"/>
                      <a:pt x="442187" y="46199"/>
                    </a:cubicBezTo>
                    <a:lnTo>
                      <a:pt x="146906" y="46199"/>
                    </a:lnTo>
                    <a:cubicBezTo>
                      <a:pt x="141625" y="46199"/>
                      <a:pt x="137343" y="41917"/>
                      <a:pt x="137343" y="36636"/>
                    </a:cubicBezTo>
                    <a:lnTo>
                      <a:pt x="137343" y="9563"/>
                    </a:lnTo>
                    <a:cubicBezTo>
                      <a:pt x="137343" y="4282"/>
                      <a:pt x="141625" y="0"/>
                      <a:pt x="146906" y="0"/>
                    </a:cubicBez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8"/>
              <p:cNvSpPr/>
              <p:nvPr/>
            </p:nvSpPr>
            <p:spPr>
              <a:xfrm>
                <a:off x="12066277" y="3822357"/>
                <a:ext cx="543285" cy="3978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8"/>
              <p:cNvSpPr/>
              <p:nvPr/>
            </p:nvSpPr>
            <p:spPr>
              <a:xfrm>
                <a:off x="12140596" y="3858434"/>
                <a:ext cx="394645" cy="307976"/>
              </a:xfrm>
              <a:custGeom>
                <a:rect b="b" l="l" r="r" t="t"/>
                <a:pathLst>
                  <a:path extrusionOk="0" h="617583" w="791379">
                    <a:moveTo>
                      <a:pt x="0" y="486297"/>
                    </a:moveTo>
                    <a:cubicBezTo>
                      <a:pt x="25399" y="486200"/>
                      <a:pt x="40751" y="485019"/>
                      <a:pt x="62563" y="446771"/>
                    </a:cubicBezTo>
                    <a:cubicBezTo>
                      <a:pt x="73244" y="426146"/>
                      <a:pt x="71587" y="408120"/>
                      <a:pt x="91915" y="406138"/>
                    </a:cubicBezTo>
                    <a:cubicBezTo>
                      <a:pt x="118735" y="403228"/>
                      <a:pt x="142855" y="528863"/>
                      <a:pt x="195987" y="484040"/>
                    </a:cubicBezTo>
                    <a:cubicBezTo>
                      <a:pt x="225606" y="441712"/>
                      <a:pt x="205815" y="120194"/>
                      <a:pt x="212812" y="34930"/>
                    </a:cubicBezTo>
                    <a:cubicBezTo>
                      <a:pt x="211352" y="11447"/>
                      <a:pt x="226425" y="-30591"/>
                      <a:pt x="231798" y="35566"/>
                    </a:cubicBezTo>
                    <a:cubicBezTo>
                      <a:pt x="241797" y="125865"/>
                      <a:pt x="267927" y="470558"/>
                      <a:pt x="279942" y="572270"/>
                    </a:cubicBezTo>
                    <a:cubicBezTo>
                      <a:pt x="285717" y="641887"/>
                      <a:pt x="304682" y="619739"/>
                      <a:pt x="308343" y="582542"/>
                    </a:cubicBezTo>
                    <a:cubicBezTo>
                      <a:pt x="326320" y="385074"/>
                      <a:pt x="431054" y="471937"/>
                      <a:pt x="480211" y="416843"/>
                    </a:cubicBezTo>
                    <a:cubicBezTo>
                      <a:pt x="529368" y="361749"/>
                      <a:pt x="567756" y="260186"/>
                      <a:pt x="603286" y="251980"/>
                    </a:cubicBezTo>
                    <a:cubicBezTo>
                      <a:pt x="638816" y="243774"/>
                      <a:pt x="659258" y="344590"/>
                      <a:pt x="693389" y="367609"/>
                    </a:cubicBezTo>
                    <a:cubicBezTo>
                      <a:pt x="726593" y="396193"/>
                      <a:pt x="757594" y="408910"/>
                      <a:pt x="791379" y="413281"/>
                    </a:cubicBezTo>
                  </a:path>
                </a:pathLst>
              </a:custGeom>
              <a:noFill/>
              <a:ln cap="flat" cmpd="sng" w="1587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8"/>
              <p:cNvSpPr/>
              <p:nvPr/>
            </p:nvSpPr>
            <p:spPr>
              <a:xfrm>
                <a:off x="11505753" y="4304075"/>
                <a:ext cx="180803" cy="1808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28"/>
              <p:cNvSpPr/>
              <p:nvPr/>
            </p:nvSpPr>
            <p:spPr>
              <a:xfrm>
                <a:off x="11535888" y="4334209"/>
                <a:ext cx="120536" cy="120536"/>
              </a:xfrm>
              <a:prstGeom prst="plus">
                <a:avLst>
                  <a:gd fmla="val 3632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28"/>
              <p:cNvSpPr/>
              <p:nvPr/>
            </p:nvSpPr>
            <p:spPr>
              <a:xfrm>
                <a:off x="11745842" y="4314812"/>
                <a:ext cx="43935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28"/>
              <p:cNvSpPr/>
              <p:nvPr/>
            </p:nvSpPr>
            <p:spPr>
              <a:xfrm>
                <a:off x="12244484" y="4314810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28"/>
              <p:cNvSpPr/>
              <p:nvPr/>
            </p:nvSpPr>
            <p:spPr>
              <a:xfrm>
                <a:off x="11745842" y="4399539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28"/>
              <p:cNvSpPr/>
              <p:nvPr/>
            </p:nvSpPr>
            <p:spPr>
              <a:xfrm>
                <a:off x="12030922" y="4398532"/>
                <a:ext cx="239624" cy="552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8"/>
              <p:cNvSpPr/>
              <p:nvPr/>
            </p:nvSpPr>
            <p:spPr>
              <a:xfrm>
                <a:off x="11772627" y="4331149"/>
                <a:ext cx="686368" cy="105236"/>
              </a:xfrm>
              <a:custGeom>
                <a:rect b="b" l="l" r="r" t="t"/>
                <a:pathLst>
                  <a:path extrusionOk="0" h="105236" w="686368">
                    <a:moveTo>
                      <a:pt x="153859" y="84729"/>
                    </a:moveTo>
                    <a:lnTo>
                      <a:pt x="183481" y="84729"/>
                    </a:lnTo>
                    <a:cubicBezTo>
                      <a:pt x="185825" y="84729"/>
                      <a:pt x="187726" y="86630"/>
                      <a:pt x="187726" y="88974"/>
                    </a:cubicBezTo>
                    <a:lnTo>
                      <a:pt x="187726" y="100991"/>
                    </a:lnTo>
                    <a:cubicBezTo>
                      <a:pt x="187726" y="103335"/>
                      <a:pt x="185825" y="105236"/>
                      <a:pt x="183481" y="105236"/>
                    </a:cubicBezTo>
                    <a:lnTo>
                      <a:pt x="153859" y="105236"/>
                    </a:lnTo>
                    <a:cubicBezTo>
                      <a:pt x="151515" y="105236"/>
                      <a:pt x="149614" y="103335"/>
                      <a:pt x="149614" y="100991"/>
                    </a:cubicBezTo>
                    <a:lnTo>
                      <a:pt x="149614" y="88974"/>
                    </a:lnTo>
                    <a:cubicBezTo>
                      <a:pt x="149614" y="86630"/>
                      <a:pt x="151515" y="84729"/>
                      <a:pt x="153859" y="84729"/>
                    </a:cubicBezTo>
                    <a:close/>
                    <a:moveTo>
                      <a:pt x="4245" y="84729"/>
                    </a:moveTo>
                    <a:lnTo>
                      <a:pt x="114508" y="84729"/>
                    </a:lnTo>
                    <a:cubicBezTo>
                      <a:pt x="116852" y="84729"/>
                      <a:pt x="118753" y="86630"/>
                      <a:pt x="118753" y="88974"/>
                    </a:cubicBezTo>
                    <a:lnTo>
                      <a:pt x="118753" y="100991"/>
                    </a:lnTo>
                    <a:cubicBezTo>
                      <a:pt x="118753" y="103335"/>
                      <a:pt x="116852" y="105236"/>
                      <a:pt x="114508" y="105236"/>
                    </a:cubicBezTo>
                    <a:lnTo>
                      <a:pt x="4245" y="105236"/>
                    </a:lnTo>
                    <a:cubicBezTo>
                      <a:pt x="1901" y="105236"/>
                      <a:pt x="0" y="103335"/>
                      <a:pt x="0" y="100991"/>
                    </a:cubicBezTo>
                    <a:lnTo>
                      <a:pt x="0" y="88974"/>
                    </a:lnTo>
                    <a:cubicBezTo>
                      <a:pt x="0" y="86630"/>
                      <a:pt x="1901" y="84729"/>
                      <a:pt x="4245" y="84729"/>
                    </a:cubicBezTo>
                    <a:close/>
                    <a:moveTo>
                      <a:pt x="438939" y="83722"/>
                    </a:moveTo>
                    <a:lnTo>
                      <a:pt x="468561" y="83722"/>
                    </a:lnTo>
                    <a:cubicBezTo>
                      <a:pt x="470905" y="83722"/>
                      <a:pt x="472806" y="85623"/>
                      <a:pt x="472806" y="87967"/>
                    </a:cubicBezTo>
                    <a:lnTo>
                      <a:pt x="472806" y="99984"/>
                    </a:lnTo>
                    <a:cubicBezTo>
                      <a:pt x="472806" y="102328"/>
                      <a:pt x="470905" y="104229"/>
                      <a:pt x="468561" y="104229"/>
                    </a:cubicBezTo>
                    <a:lnTo>
                      <a:pt x="438939" y="104229"/>
                    </a:lnTo>
                    <a:cubicBezTo>
                      <a:pt x="436595" y="104229"/>
                      <a:pt x="434694" y="102328"/>
                      <a:pt x="434694" y="99984"/>
                    </a:cubicBezTo>
                    <a:lnTo>
                      <a:pt x="434694" y="87967"/>
                    </a:lnTo>
                    <a:cubicBezTo>
                      <a:pt x="434694" y="85623"/>
                      <a:pt x="436595" y="83722"/>
                      <a:pt x="438939" y="83722"/>
                    </a:cubicBezTo>
                    <a:close/>
                    <a:moveTo>
                      <a:pt x="289325" y="83722"/>
                    </a:moveTo>
                    <a:lnTo>
                      <a:pt x="399588" y="83722"/>
                    </a:lnTo>
                    <a:cubicBezTo>
                      <a:pt x="401932" y="83722"/>
                      <a:pt x="403833" y="85623"/>
                      <a:pt x="403833" y="87967"/>
                    </a:cubicBezTo>
                    <a:lnTo>
                      <a:pt x="403833" y="99984"/>
                    </a:lnTo>
                    <a:cubicBezTo>
                      <a:pt x="403833" y="102328"/>
                      <a:pt x="401932" y="104229"/>
                      <a:pt x="399588" y="104229"/>
                    </a:cubicBezTo>
                    <a:lnTo>
                      <a:pt x="289325" y="104229"/>
                    </a:lnTo>
                    <a:cubicBezTo>
                      <a:pt x="286981" y="104229"/>
                      <a:pt x="285080" y="102328"/>
                      <a:pt x="285080" y="99984"/>
                    </a:cubicBezTo>
                    <a:lnTo>
                      <a:pt x="285080" y="87967"/>
                    </a:lnTo>
                    <a:cubicBezTo>
                      <a:pt x="285080" y="85623"/>
                      <a:pt x="286981" y="83722"/>
                      <a:pt x="289325" y="83722"/>
                    </a:cubicBezTo>
                    <a:close/>
                    <a:moveTo>
                      <a:pt x="353589" y="2"/>
                    </a:moveTo>
                    <a:lnTo>
                      <a:pt x="383211" y="2"/>
                    </a:lnTo>
                    <a:cubicBezTo>
                      <a:pt x="385555" y="2"/>
                      <a:pt x="387456" y="1903"/>
                      <a:pt x="387456" y="4247"/>
                    </a:cubicBezTo>
                    <a:lnTo>
                      <a:pt x="387456" y="16264"/>
                    </a:lnTo>
                    <a:cubicBezTo>
                      <a:pt x="387456" y="18608"/>
                      <a:pt x="385555" y="20509"/>
                      <a:pt x="383211" y="20509"/>
                    </a:cubicBezTo>
                    <a:lnTo>
                      <a:pt x="353589" y="20509"/>
                    </a:lnTo>
                    <a:cubicBezTo>
                      <a:pt x="351245" y="20509"/>
                      <a:pt x="349344" y="18608"/>
                      <a:pt x="349344" y="16264"/>
                    </a:cubicBezTo>
                    <a:lnTo>
                      <a:pt x="349344" y="4247"/>
                    </a:lnTo>
                    <a:cubicBezTo>
                      <a:pt x="349344" y="1903"/>
                      <a:pt x="351245" y="2"/>
                      <a:pt x="353589" y="2"/>
                    </a:cubicBezTo>
                    <a:close/>
                    <a:moveTo>
                      <a:pt x="8320" y="2"/>
                    </a:moveTo>
                    <a:lnTo>
                      <a:pt x="314237" y="2"/>
                    </a:lnTo>
                    <a:cubicBezTo>
                      <a:pt x="316581" y="2"/>
                      <a:pt x="318482" y="1903"/>
                      <a:pt x="318482" y="4247"/>
                    </a:cubicBezTo>
                    <a:lnTo>
                      <a:pt x="318482" y="16264"/>
                    </a:lnTo>
                    <a:cubicBezTo>
                      <a:pt x="318482" y="18608"/>
                      <a:pt x="316581" y="20509"/>
                      <a:pt x="314237" y="20509"/>
                    </a:cubicBezTo>
                    <a:lnTo>
                      <a:pt x="8320" y="20509"/>
                    </a:lnTo>
                    <a:cubicBezTo>
                      <a:pt x="5976" y="20509"/>
                      <a:pt x="4075" y="18608"/>
                      <a:pt x="4075" y="16264"/>
                    </a:cubicBezTo>
                    <a:lnTo>
                      <a:pt x="4075" y="4247"/>
                    </a:lnTo>
                    <a:cubicBezTo>
                      <a:pt x="4075" y="1903"/>
                      <a:pt x="5976" y="2"/>
                      <a:pt x="8320" y="2"/>
                    </a:cubicBezTo>
                    <a:close/>
                    <a:moveTo>
                      <a:pt x="652501" y="0"/>
                    </a:moveTo>
                    <a:lnTo>
                      <a:pt x="682123" y="0"/>
                    </a:lnTo>
                    <a:cubicBezTo>
                      <a:pt x="684467" y="0"/>
                      <a:pt x="686368" y="1901"/>
                      <a:pt x="686368" y="4245"/>
                    </a:cubicBezTo>
                    <a:lnTo>
                      <a:pt x="686368" y="16262"/>
                    </a:lnTo>
                    <a:cubicBezTo>
                      <a:pt x="686368" y="18606"/>
                      <a:pt x="684467" y="20507"/>
                      <a:pt x="682123" y="20507"/>
                    </a:cubicBezTo>
                    <a:lnTo>
                      <a:pt x="652501" y="20507"/>
                    </a:lnTo>
                    <a:cubicBezTo>
                      <a:pt x="650157" y="20507"/>
                      <a:pt x="648256" y="18606"/>
                      <a:pt x="648256" y="16262"/>
                    </a:cubicBezTo>
                    <a:lnTo>
                      <a:pt x="648256" y="4245"/>
                    </a:lnTo>
                    <a:cubicBezTo>
                      <a:pt x="648256" y="1901"/>
                      <a:pt x="650157" y="0"/>
                      <a:pt x="652501" y="0"/>
                    </a:cubicBezTo>
                    <a:close/>
                    <a:moveTo>
                      <a:pt x="502887" y="0"/>
                    </a:moveTo>
                    <a:lnTo>
                      <a:pt x="613150" y="0"/>
                    </a:lnTo>
                    <a:cubicBezTo>
                      <a:pt x="615494" y="0"/>
                      <a:pt x="617395" y="1901"/>
                      <a:pt x="617395" y="4245"/>
                    </a:cubicBezTo>
                    <a:lnTo>
                      <a:pt x="617395" y="16262"/>
                    </a:lnTo>
                    <a:cubicBezTo>
                      <a:pt x="617395" y="18606"/>
                      <a:pt x="615494" y="20507"/>
                      <a:pt x="613150" y="20507"/>
                    </a:cubicBezTo>
                    <a:lnTo>
                      <a:pt x="502887" y="20507"/>
                    </a:lnTo>
                    <a:cubicBezTo>
                      <a:pt x="500543" y="20507"/>
                      <a:pt x="498642" y="18606"/>
                      <a:pt x="498642" y="16262"/>
                    </a:cubicBezTo>
                    <a:lnTo>
                      <a:pt x="498642" y="4245"/>
                    </a:lnTo>
                    <a:cubicBezTo>
                      <a:pt x="498642" y="1901"/>
                      <a:pt x="500543" y="0"/>
                      <a:pt x="502887" y="0"/>
                    </a:cubicBez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" name="Google Shape;112;p28"/>
            <p:cNvSpPr/>
            <p:nvPr/>
          </p:nvSpPr>
          <p:spPr>
            <a:xfrm rot="-2697059">
              <a:off x="10242661" y="3983156"/>
              <a:ext cx="1144096" cy="1352486"/>
            </a:xfrm>
            <a:custGeom>
              <a:rect b="b" l="l" r="r" t="t"/>
              <a:pathLst>
                <a:path extrusionOk="0" h="3990500" w="3375646">
                  <a:moveTo>
                    <a:pt x="1697155" y="0"/>
                  </a:moveTo>
                  <a:lnTo>
                    <a:pt x="3236340" y="0"/>
                  </a:lnTo>
                  <a:cubicBezTo>
                    <a:pt x="3312732" y="0"/>
                    <a:pt x="3375646" y="80888"/>
                    <a:pt x="3375646" y="184244"/>
                  </a:cubicBezTo>
                  <a:lnTo>
                    <a:pt x="3375646" y="3806252"/>
                  </a:lnTo>
                  <a:cubicBezTo>
                    <a:pt x="3375646" y="3905115"/>
                    <a:pt x="3312732" y="3990500"/>
                    <a:pt x="3236340" y="3990500"/>
                  </a:cubicBezTo>
                  <a:lnTo>
                    <a:pt x="0" y="3990500"/>
                  </a:ln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" name="Google Shape;113;p28"/>
            <p:cNvGrpSpPr/>
            <p:nvPr/>
          </p:nvGrpSpPr>
          <p:grpSpPr>
            <a:xfrm rot="-2697059">
              <a:off x="9825321" y="5247373"/>
              <a:ext cx="109147" cy="109147"/>
              <a:chOff x="8118251" y="2289511"/>
              <a:chExt cx="453435" cy="453435"/>
            </a:xfrm>
          </p:grpSpPr>
          <p:sp>
            <p:nvSpPr>
              <p:cNvPr id="114" name="Google Shape;114;p28"/>
              <p:cNvSpPr/>
              <p:nvPr/>
            </p:nvSpPr>
            <p:spPr>
              <a:xfrm>
                <a:off x="8118251" y="2289511"/>
                <a:ext cx="453435" cy="453435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28"/>
              <p:cNvSpPr/>
              <p:nvPr/>
            </p:nvSpPr>
            <p:spPr>
              <a:xfrm>
                <a:off x="8160877" y="2332137"/>
                <a:ext cx="368182" cy="368182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8"/>
              <p:cNvSpPr/>
              <p:nvPr/>
            </p:nvSpPr>
            <p:spPr>
              <a:xfrm>
                <a:off x="8207808" y="2379068"/>
                <a:ext cx="274320" cy="274320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28"/>
              <p:cNvSpPr/>
              <p:nvPr/>
            </p:nvSpPr>
            <p:spPr>
              <a:xfrm>
                <a:off x="8253528" y="2424788"/>
                <a:ext cx="182880" cy="182880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28"/>
          <p:cNvSpPr/>
          <p:nvPr/>
        </p:nvSpPr>
        <p:spPr>
          <a:xfrm rot="-2453110">
            <a:off x="9497118" y="4865112"/>
            <a:ext cx="2647906" cy="2053702"/>
          </a:xfrm>
          <a:custGeom>
            <a:rect b="b" l="l" r="r" t="t"/>
            <a:pathLst>
              <a:path extrusionOk="0" h="2053702" w="2647906">
                <a:moveTo>
                  <a:pt x="802501" y="64780"/>
                </a:moveTo>
                <a:cubicBezTo>
                  <a:pt x="822159" y="83035"/>
                  <a:pt x="831951" y="111553"/>
                  <a:pt x="824412" y="137612"/>
                </a:cubicBezTo>
                <a:cubicBezTo>
                  <a:pt x="813704" y="174981"/>
                  <a:pt x="750767" y="282281"/>
                  <a:pt x="735907" y="300638"/>
                </a:cubicBezTo>
                <a:cubicBezTo>
                  <a:pt x="715146" y="325768"/>
                  <a:pt x="691108" y="348277"/>
                  <a:pt x="672970" y="375812"/>
                </a:cubicBezTo>
                <a:cubicBezTo>
                  <a:pt x="665758" y="386739"/>
                  <a:pt x="658546" y="395480"/>
                  <a:pt x="644123" y="429134"/>
                </a:cubicBezTo>
                <a:cubicBezTo>
                  <a:pt x="629045" y="467158"/>
                  <a:pt x="625330" y="506275"/>
                  <a:pt x="630356" y="546704"/>
                </a:cubicBezTo>
                <a:cubicBezTo>
                  <a:pt x="633634" y="572054"/>
                  <a:pt x="626641" y="596310"/>
                  <a:pt x="618992" y="620349"/>
                </a:cubicBezTo>
                <a:cubicBezTo>
                  <a:pt x="608285" y="653348"/>
                  <a:pt x="595391" y="685035"/>
                  <a:pt x="576379" y="714318"/>
                </a:cubicBezTo>
                <a:cubicBezTo>
                  <a:pt x="565452" y="731363"/>
                  <a:pt x="563704" y="752124"/>
                  <a:pt x="559114" y="771355"/>
                </a:cubicBezTo>
                <a:cubicBezTo>
                  <a:pt x="548625" y="814187"/>
                  <a:pt x="536387" y="856145"/>
                  <a:pt x="507760" y="891329"/>
                </a:cubicBezTo>
                <a:cubicBezTo>
                  <a:pt x="492462" y="910122"/>
                  <a:pt x="476947" y="929135"/>
                  <a:pt x="462960" y="948802"/>
                </a:cubicBezTo>
                <a:cubicBezTo>
                  <a:pt x="435426" y="987919"/>
                  <a:pt x="422751" y="1032937"/>
                  <a:pt x="412480" y="1078829"/>
                </a:cubicBezTo>
                <a:cubicBezTo>
                  <a:pt x="404395" y="1115761"/>
                  <a:pt x="399150" y="1285779"/>
                  <a:pt x="403301" y="1333200"/>
                </a:cubicBezTo>
                <a:cubicBezTo>
                  <a:pt x="407890" y="1384883"/>
                  <a:pt x="414447" y="1446399"/>
                  <a:pt x="421058" y="1503955"/>
                </a:cubicBezTo>
                <a:lnTo>
                  <a:pt x="425443" y="1540797"/>
                </a:lnTo>
                <a:lnTo>
                  <a:pt x="0" y="1172459"/>
                </a:lnTo>
                <a:lnTo>
                  <a:pt x="16659" y="1116181"/>
                </a:lnTo>
                <a:cubicBezTo>
                  <a:pt x="58412" y="975757"/>
                  <a:pt x="97686" y="845601"/>
                  <a:pt x="118337" y="780533"/>
                </a:cubicBezTo>
                <a:cubicBezTo>
                  <a:pt x="151553" y="675857"/>
                  <a:pt x="183240" y="570524"/>
                  <a:pt x="209683" y="463662"/>
                </a:cubicBezTo>
                <a:cubicBezTo>
                  <a:pt x="223888" y="406188"/>
                  <a:pt x="240714" y="349588"/>
                  <a:pt x="259071" y="293425"/>
                </a:cubicBezTo>
                <a:cubicBezTo>
                  <a:pt x="268467" y="264798"/>
                  <a:pt x="273276" y="234859"/>
                  <a:pt x="276772" y="205139"/>
                </a:cubicBezTo>
                <a:cubicBezTo>
                  <a:pt x="280924" y="171922"/>
                  <a:pt x="298407" y="147883"/>
                  <a:pt x="329219" y="137394"/>
                </a:cubicBezTo>
                <a:cubicBezTo>
                  <a:pt x="395216" y="114667"/>
                  <a:pt x="452472" y="75550"/>
                  <a:pt x="512349" y="41458"/>
                </a:cubicBezTo>
                <a:cubicBezTo>
                  <a:pt x="534421" y="28784"/>
                  <a:pt x="556492" y="16109"/>
                  <a:pt x="578564" y="3434"/>
                </a:cubicBezTo>
                <a:cubicBezTo>
                  <a:pt x="584901" y="-282"/>
                  <a:pt x="591457" y="-1374"/>
                  <a:pt x="598232" y="2123"/>
                </a:cubicBezTo>
                <a:cubicBezTo>
                  <a:pt x="603477" y="5620"/>
                  <a:pt x="603258" y="11082"/>
                  <a:pt x="603914" y="16546"/>
                </a:cubicBezTo>
                <a:cubicBezTo>
                  <a:pt x="605880" y="34466"/>
                  <a:pt x="609159" y="149195"/>
                  <a:pt x="614402" y="153128"/>
                </a:cubicBezTo>
                <a:cubicBezTo>
                  <a:pt x="618774" y="152910"/>
                  <a:pt x="621177" y="149413"/>
                  <a:pt x="624237" y="147446"/>
                </a:cubicBezTo>
                <a:cubicBezTo>
                  <a:pt x="646309" y="129745"/>
                  <a:pt x="701160" y="71616"/>
                  <a:pt x="710120" y="63749"/>
                </a:cubicBezTo>
                <a:cubicBezTo>
                  <a:pt x="730881" y="45829"/>
                  <a:pt x="753827" y="40147"/>
                  <a:pt x="779832" y="50418"/>
                </a:cubicBezTo>
                <a:cubicBezTo>
                  <a:pt x="788300" y="53751"/>
                  <a:pt x="795948" y="58695"/>
                  <a:pt x="802501" y="64780"/>
                </a:cubicBezTo>
                <a:close/>
                <a:moveTo>
                  <a:pt x="2419034" y="721093"/>
                </a:moveTo>
                <a:cubicBezTo>
                  <a:pt x="2425371" y="728523"/>
                  <a:pt x="2486342" y="856583"/>
                  <a:pt x="2504043" y="904441"/>
                </a:cubicBezTo>
                <a:cubicBezTo>
                  <a:pt x="2523711" y="957763"/>
                  <a:pt x="2539227" y="1012396"/>
                  <a:pt x="2545782" y="1068995"/>
                </a:cubicBezTo>
                <a:cubicBezTo>
                  <a:pt x="2550809" y="1113139"/>
                  <a:pt x="2547749" y="1156846"/>
                  <a:pt x="2540975" y="1200552"/>
                </a:cubicBezTo>
                <a:cubicBezTo>
                  <a:pt x="2535512" y="1236828"/>
                  <a:pt x="2528737" y="1273104"/>
                  <a:pt x="2527207" y="1309818"/>
                </a:cubicBezTo>
                <a:cubicBezTo>
                  <a:pt x="2525678" y="1346531"/>
                  <a:pt x="2522181" y="1383026"/>
                  <a:pt x="2533108" y="1417991"/>
                </a:cubicBezTo>
                <a:cubicBezTo>
                  <a:pt x="2547750" y="1465631"/>
                  <a:pt x="2626271" y="1578730"/>
                  <a:pt x="2647906" y="1623311"/>
                </a:cubicBezTo>
                <a:cubicBezTo>
                  <a:pt x="2530422" y="1724748"/>
                  <a:pt x="2319956" y="2043116"/>
                  <a:pt x="2238821" y="2053445"/>
                </a:cubicBezTo>
                <a:cubicBezTo>
                  <a:pt x="2157686" y="2063775"/>
                  <a:pt x="2175281" y="1761030"/>
                  <a:pt x="2107487" y="1625728"/>
                </a:cubicBezTo>
                <a:cubicBezTo>
                  <a:pt x="2039693" y="1490426"/>
                  <a:pt x="1892241" y="1329981"/>
                  <a:pt x="1832058" y="1241636"/>
                </a:cubicBezTo>
                <a:cubicBezTo>
                  <a:pt x="1771877" y="1153291"/>
                  <a:pt x="1768248" y="1148541"/>
                  <a:pt x="1746394" y="1095656"/>
                </a:cubicBezTo>
                <a:cubicBezTo>
                  <a:pt x="1734812" y="1067248"/>
                  <a:pt x="1721044" y="1039494"/>
                  <a:pt x="1701159" y="1015237"/>
                </a:cubicBezTo>
                <a:cubicBezTo>
                  <a:pt x="1682365" y="992291"/>
                  <a:pt x="1674716" y="964100"/>
                  <a:pt x="1666849" y="935910"/>
                </a:cubicBezTo>
                <a:cubicBezTo>
                  <a:pt x="1658108" y="904878"/>
                  <a:pt x="1643904" y="876251"/>
                  <a:pt x="1618990" y="854398"/>
                </a:cubicBezTo>
                <a:cubicBezTo>
                  <a:pt x="1611342" y="850027"/>
                  <a:pt x="1591237" y="830578"/>
                  <a:pt x="1588178" y="825770"/>
                </a:cubicBezTo>
                <a:cubicBezTo>
                  <a:pt x="1570913" y="800202"/>
                  <a:pt x="1582277" y="771355"/>
                  <a:pt x="1612435" y="764145"/>
                </a:cubicBezTo>
                <a:cubicBezTo>
                  <a:pt x="1622487" y="761740"/>
                  <a:pt x="1632321" y="761303"/>
                  <a:pt x="1642592" y="763488"/>
                </a:cubicBezTo>
                <a:cubicBezTo>
                  <a:pt x="1658982" y="766985"/>
                  <a:pt x="1675153" y="770481"/>
                  <a:pt x="1691106" y="775726"/>
                </a:cubicBezTo>
                <a:cubicBezTo>
                  <a:pt x="1713614" y="783156"/>
                  <a:pt x="1733719" y="793864"/>
                  <a:pt x="1749017" y="812658"/>
                </a:cubicBezTo>
                <a:cubicBezTo>
                  <a:pt x="1749672" y="813532"/>
                  <a:pt x="1750546" y="814188"/>
                  <a:pt x="1751420" y="814843"/>
                </a:cubicBezTo>
                <a:cubicBezTo>
                  <a:pt x="1752076" y="815281"/>
                  <a:pt x="1752732" y="815499"/>
                  <a:pt x="1755354" y="815280"/>
                </a:cubicBezTo>
                <a:cubicBezTo>
                  <a:pt x="1742242" y="765455"/>
                  <a:pt x="1644559" y="387177"/>
                  <a:pt x="1638003" y="354397"/>
                </a:cubicBezTo>
                <a:cubicBezTo>
                  <a:pt x="1637129" y="346749"/>
                  <a:pt x="1635162" y="310909"/>
                  <a:pt x="1635598" y="303261"/>
                </a:cubicBezTo>
                <a:cubicBezTo>
                  <a:pt x="1636691" y="286652"/>
                  <a:pt x="1642810" y="273103"/>
                  <a:pt x="1657234" y="263925"/>
                </a:cubicBezTo>
                <a:cubicBezTo>
                  <a:pt x="1673186" y="255184"/>
                  <a:pt x="1690451" y="255839"/>
                  <a:pt x="1707714" y="258243"/>
                </a:cubicBezTo>
                <a:cubicBezTo>
                  <a:pt x="1739401" y="264580"/>
                  <a:pt x="1764314" y="281845"/>
                  <a:pt x="1784419" y="306538"/>
                </a:cubicBezTo>
                <a:cubicBezTo>
                  <a:pt x="1802339" y="328610"/>
                  <a:pt x="1813921" y="382369"/>
                  <a:pt x="1823973" y="408592"/>
                </a:cubicBezTo>
                <a:cubicBezTo>
                  <a:pt x="1827469" y="417771"/>
                  <a:pt x="1906797" y="688095"/>
                  <a:pt x="1907234" y="690280"/>
                </a:cubicBezTo>
                <a:cubicBezTo>
                  <a:pt x="1911386" y="705140"/>
                  <a:pt x="1912915" y="704266"/>
                  <a:pt x="1926465" y="698148"/>
                </a:cubicBezTo>
                <a:cubicBezTo>
                  <a:pt x="1965581" y="680010"/>
                  <a:pt x="2005791" y="670613"/>
                  <a:pt x="2046438" y="694651"/>
                </a:cubicBezTo>
                <a:cubicBezTo>
                  <a:pt x="2052776" y="698366"/>
                  <a:pt x="2059113" y="702081"/>
                  <a:pt x="2065013" y="706014"/>
                </a:cubicBezTo>
                <a:cubicBezTo>
                  <a:pt x="2069820" y="709293"/>
                  <a:pt x="2073536" y="709074"/>
                  <a:pt x="2076595" y="703392"/>
                </a:cubicBezTo>
                <a:cubicBezTo>
                  <a:pt x="2090581" y="677168"/>
                  <a:pt x="2114401" y="669082"/>
                  <a:pt x="2142155" y="667553"/>
                </a:cubicBezTo>
                <a:cubicBezTo>
                  <a:pt x="2175371" y="665804"/>
                  <a:pt x="2204873" y="675420"/>
                  <a:pt x="2230442" y="696399"/>
                </a:cubicBezTo>
                <a:cubicBezTo>
                  <a:pt x="2245302" y="708637"/>
                  <a:pt x="2261255" y="711259"/>
                  <a:pt x="2279612" y="706670"/>
                </a:cubicBezTo>
                <a:cubicBezTo>
                  <a:pt x="2296220" y="702518"/>
                  <a:pt x="2312391" y="696399"/>
                  <a:pt x="2328562" y="691592"/>
                </a:cubicBezTo>
                <a:cubicBezTo>
                  <a:pt x="2365712" y="680446"/>
                  <a:pt x="2394996" y="692903"/>
                  <a:pt x="2419034" y="721093"/>
                </a:cubicBezTo>
                <a:close/>
              </a:path>
            </a:pathLst>
          </a:custGeom>
          <a:solidFill>
            <a:srgbClr val="FCD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28"/>
          <p:cNvGrpSpPr/>
          <p:nvPr/>
        </p:nvGrpSpPr>
        <p:grpSpPr>
          <a:xfrm rot="1587316">
            <a:off x="909065" y="3818987"/>
            <a:ext cx="1555538" cy="2302642"/>
            <a:chOff x="6477000" y="3016250"/>
            <a:chExt cx="1328738" cy="1966913"/>
          </a:xfrm>
        </p:grpSpPr>
        <p:sp>
          <p:nvSpPr>
            <p:cNvPr id="120" name="Google Shape;120;p28"/>
            <p:cNvSpPr/>
            <p:nvPr/>
          </p:nvSpPr>
          <p:spPr>
            <a:xfrm>
              <a:off x="6477000" y="3162300"/>
              <a:ext cx="1328738" cy="1820863"/>
            </a:xfrm>
            <a:custGeom>
              <a:rect b="b" l="l" r="r" t="t"/>
              <a:pathLst>
                <a:path extrusionOk="0" h="485" w="353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8"/>
            <p:cNvSpPr/>
            <p:nvPr/>
          </p:nvSpPr>
          <p:spPr>
            <a:xfrm>
              <a:off x="6597650" y="3302000"/>
              <a:ext cx="1087438" cy="150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6591300" y="3294062"/>
              <a:ext cx="1101725" cy="1520825"/>
            </a:xfrm>
            <a:custGeom>
              <a:rect b="b" l="l" r="r" t="t"/>
              <a:pathLst>
                <a:path extrusionOk="0" h="958" w="694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6786563" y="3609975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4" name="Google Shape;124;p28"/>
            <p:cNvCxnSpPr/>
            <p:nvPr/>
          </p:nvCxnSpPr>
          <p:spPr>
            <a:xfrm>
              <a:off x="6786563" y="3609975"/>
              <a:ext cx="7112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25" name="Google Shape;125;p28"/>
            <p:cNvSpPr/>
            <p:nvPr/>
          </p:nvSpPr>
          <p:spPr>
            <a:xfrm>
              <a:off x="6764338" y="3586163"/>
              <a:ext cx="755650" cy="46038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6721475" y="3759200"/>
              <a:ext cx="839788" cy="0"/>
            </a:xfrm>
            <a:custGeom>
              <a:rect b="b" l="l" r="r" t="t"/>
              <a:pathLst>
                <a:path extrusionOk="0" h="120000"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7" name="Google Shape;127;p28"/>
            <p:cNvCxnSpPr/>
            <p:nvPr/>
          </p:nvCxnSpPr>
          <p:spPr>
            <a:xfrm>
              <a:off x="6721475" y="3759200"/>
              <a:ext cx="839788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28" name="Google Shape;128;p28"/>
            <p:cNvSpPr/>
            <p:nvPr/>
          </p:nvSpPr>
          <p:spPr>
            <a:xfrm>
              <a:off x="6699250" y="3736975"/>
              <a:ext cx="884238" cy="44450"/>
            </a:xfrm>
            <a:custGeom>
              <a:rect b="b" l="l" r="r" t="t"/>
              <a:pathLst>
                <a:path extrusionOk="0" h="12" w="235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6786563" y="3913188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0" name="Google Shape;130;p28"/>
            <p:cNvCxnSpPr/>
            <p:nvPr/>
          </p:nvCxnSpPr>
          <p:spPr>
            <a:xfrm>
              <a:off x="6786563" y="3913188"/>
              <a:ext cx="7112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31" name="Google Shape;131;p28"/>
            <p:cNvSpPr/>
            <p:nvPr/>
          </p:nvSpPr>
          <p:spPr>
            <a:xfrm>
              <a:off x="6764338" y="3890963"/>
              <a:ext cx="755650" cy="44450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10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6721475" y="4067175"/>
              <a:ext cx="839788" cy="0"/>
            </a:xfrm>
            <a:custGeom>
              <a:rect b="b" l="l" r="r" t="t"/>
              <a:pathLst>
                <a:path extrusionOk="0" h="120000"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3" name="Google Shape;133;p28"/>
            <p:cNvCxnSpPr/>
            <p:nvPr/>
          </p:nvCxnSpPr>
          <p:spPr>
            <a:xfrm>
              <a:off x="6721475" y="4067175"/>
              <a:ext cx="839788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34" name="Google Shape;134;p28"/>
            <p:cNvSpPr/>
            <p:nvPr/>
          </p:nvSpPr>
          <p:spPr>
            <a:xfrm>
              <a:off x="6699250" y="4044950"/>
              <a:ext cx="884238" cy="44450"/>
            </a:xfrm>
            <a:custGeom>
              <a:rect b="b" l="l" r="r" t="t"/>
              <a:pathLst>
                <a:path extrusionOk="0" h="12" w="235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9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6786563" y="4221163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6" name="Google Shape;136;p28"/>
            <p:cNvCxnSpPr/>
            <p:nvPr/>
          </p:nvCxnSpPr>
          <p:spPr>
            <a:xfrm>
              <a:off x="6786563" y="4221163"/>
              <a:ext cx="7112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37" name="Google Shape;137;p28"/>
            <p:cNvSpPr/>
            <p:nvPr/>
          </p:nvSpPr>
          <p:spPr>
            <a:xfrm>
              <a:off x="6764338" y="4198938"/>
              <a:ext cx="755650" cy="44450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6786563" y="4525963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" name="Google Shape;139;p28"/>
            <p:cNvCxnSpPr/>
            <p:nvPr/>
          </p:nvCxnSpPr>
          <p:spPr>
            <a:xfrm>
              <a:off x="6786563" y="4525963"/>
              <a:ext cx="7112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40" name="Google Shape;140;p28"/>
            <p:cNvSpPr/>
            <p:nvPr/>
          </p:nvSpPr>
          <p:spPr>
            <a:xfrm>
              <a:off x="6764338" y="4502150"/>
              <a:ext cx="755650" cy="46038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6721475" y="4371975"/>
              <a:ext cx="839788" cy="0"/>
            </a:xfrm>
            <a:custGeom>
              <a:rect b="b" l="l" r="r" t="t"/>
              <a:pathLst>
                <a:path extrusionOk="0" h="120000"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2" name="Google Shape;142;p28"/>
            <p:cNvCxnSpPr/>
            <p:nvPr/>
          </p:nvCxnSpPr>
          <p:spPr>
            <a:xfrm>
              <a:off x="6721475" y="4371975"/>
              <a:ext cx="839788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143" name="Google Shape;143;p28"/>
            <p:cNvSpPr/>
            <p:nvPr/>
          </p:nvSpPr>
          <p:spPr>
            <a:xfrm>
              <a:off x="6699250" y="4348163"/>
              <a:ext cx="884238" cy="46038"/>
            </a:xfrm>
            <a:custGeom>
              <a:rect b="b" l="l" r="r" t="t"/>
              <a:pathLst>
                <a:path extrusionOk="0" h="12" w="235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6838950" y="3200400"/>
              <a:ext cx="604838" cy="184150"/>
            </a:xfrm>
            <a:custGeom>
              <a:rect b="b" l="l" r="r" t="t"/>
              <a:pathLst>
                <a:path extrusionOk="0" h="49" w="161">
                  <a:moveTo>
                    <a:pt x="161" y="36"/>
                  </a:moveTo>
                  <a:cubicBezTo>
                    <a:pt x="161" y="16"/>
                    <a:pt x="146" y="0"/>
                    <a:pt x="1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6" y="49"/>
                    <a:pt x="13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55" y="49"/>
                    <a:pt x="161" y="43"/>
                    <a:pt x="16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6989763" y="3016250"/>
              <a:ext cx="304800" cy="303213"/>
            </a:xfrm>
            <a:custGeom>
              <a:rect b="b" l="l" r="r" t="t"/>
              <a:pathLst>
                <a:path extrusionOk="0" h="81" w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1" y="63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lose/>
                  <a:moveTo>
                    <a:pt x="41" y="69"/>
                  </a:moveTo>
                  <a:cubicBezTo>
                    <a:pt x="25" y="69"/>
                    <a:pt x="12" y="56"/>
                    <a:pt x="12" y="40"/>
                  </a:cubicBezTo>
                  <a:cubicBezTo>
                    <a:pt x="12" y="24"/>
                    <a:pt x="25" y="12"/>
                    <a:pt x="41" y="12"/>
                  </a:cubicBezTo>
                  <a:cubicBezTo>
                    <a:pt x="56" y="12"/>
                    <a:pt x="69" y="24"/>
                    <a:pt x="69" y="40"/>
                  </a:cubicBezTo>
                  <a:cubicBezTo>
                    <a:pt x="69" y="56"/>
                    <a:pt x="56" y="69"/>
                    <a:pt x="41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28"/>
          <p:cNvSpPr/>
          <p:nvPr/>
        </p:nvSpPr>
        <p:spPr>
          <a:xfrm rot="2717603">
            <a:off x="-173015" y="4960000"/>
            <a:ext cx="751360" cy="834887"/>
          </a:xfrm>
          <a:custGeom>
            <a:rect b="b" l="l" r="r" t="t"/>
            <a:pathLst>
              <a:path extrusionOk="0" h="834887" w="751360">
                <a:moveTo>
                  <a:pt x="184970" y="3969"/>
                </a:moveTo>
                <a:cubicBezTo>
                  <a:pt x="192343" y="-2983"/>
                  <a:pt x="197996" y="-539"/>
                  <a:pt x="218776" y="9240"/>
                </a:cubicBezTo>
                <a:lnTo>
                  <a:pt x="474653" y="128216"/>
                </a:lnTo>
                <a:lnTo>
                  <a:pt x="680823" y="223558"/>
                </a:lnTo>
                <a:cubicBezTo>
                  <a:pt x="689379" y="227225"/>
                  <a:pt x="698343" y="229670"/>
                  <a:pt x="701195" y="239449"/>
                </a:cubicBezTo>
                <a:cubicBezTo>
                  <a:pt x="713419" y="244745"/>
                  <a:pt x="725234" y="251265"/>
                  <a:pt x="737865" y="255339"/>
                </a:cubicBezTo>
                <a:cubicBezTo>
                  <a:pt x="754163" y="260636"/>
                  <a:pt x="753756" y="268377"/>
                  <a:pt x="746829" y="282230"/>
                </a:cubicBezTo>
                <a:cubicBezTo>
                  <a:pt x="684896" y="411799"/>
                  <a:pt x="623780" y="541368"/>
                  <a:pt x="562663" y="670937"/>
                </a:cubicBezTo>
                <a:lnTo>
                  <a:pt x="485328" y="834887"/>
                </a:lnTo>
                <a:lnTo>
                  <a:pt x="0" y="354504"/>
                </a:lnTo>
                <a:lnTo>
                  <a:pt x="101839" y="158774"/>
                </a:lnTo>
                <a:cubicBezTo>
                  <a:pt x="127100" y="110694"/>
                  <a:pt x="152361" y="62616"/>
                  <a:pt x="176401" y="14130"/>
                </a:cubicBezTo>
                <a:cubicBezTo>
                  <a:pt x="179864" y="9648"/>
                  <a:pt x="182513" y="6286"/>
                  <a:pt x="184970" y="39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/>
          <p:nvPr/>
        </p:nvSpPr>
        <p:spPr>
          <a:xfrm rot="578905">
            <a:off x="1255322" y="5572258"/>
            <a:ext cx="1098009" cy="279768"/>
          </a:xfrm>
          <a:custGeom>
            <a:rect b="b" l="l" r="r" t="t"/>
            <a:pathLst>
              <a:path extrusionOk="0" h="279768" w="1098009">
                <a:moveTo>
                  <a:pt x="58249" y="232663"/>
                </a:moveTo>
                <a:cubicBezTo>
                  <a:pt x="82562" y="245832"/>
                  <a:pt x="103836" y="263560"/>
                  <a:pt x="125616" y="279768"/>
                </a:cubicBezTo>
                <a:cubicBezTo>
                  <a:pt x="85094" y="276223"/>
                  <a:pt x="44573" y="272677"/>
                  <a:pt x="0" y="268625"/>
                </a:cubicBezTo>
                <a:cubicBezTo>
                  <a:pt x="20767" y="255456"/>
                  <a:pt x="39508" y="243806"/>
                  <a:pt x="58249" y="232663"/>
                </a:cubicBezTo>
                <a:close/>
                <a:moveTo>
                  <a:pt x="1066212" y="1186"/>
                </a:moveTo>
                <a:cubicBezTo>
                  <a:pt x="1075836" y="-841"/>
                  <a:pt x="1081914" y="-1854"/>
                  <a:pt x="1083940" y="11822"/>
                </a:cubicBezTo>
                <a:cubicBezTo>
                  <a:pt x="1086473" y="32083"/>
                  <a:pt x="1091538" y="52850"/>
                  <a:pt x="1097110" y="72604"/>
                </a:cubicBezTo>
                <a:cubicBezTo>
                  <a:pt x="1100149" y="83241"/>
                  <a:pt x="1095084" y="84760"/>
                  <a:pt x="1087992" y="86280"/>
                </a:cubicBezTo>
                <a:cubicBezTo>
                  <a:pt x="1075836" y="88812"/>
                  <a:pt x="381406" y="229117"/>
                  <a:pt x="348989" y="236208"/>
                </a:cubicBezTo>
                <a:cubicBezTo>
                  <a:pt x="336832" y="238740"/>
                  <a:pt x="327208" y="238234"/>
                  <a:pt x="317079" y="228104"/>
                </a:cubicBezTo>
                <a:cubicBezTo>
                  <a:pt x="296311" y="206830"/>
                  <a:pt x="273518" y="187583"/>
                  <a:pt x="248699" y="165296"/>
                </a:cubicBezTo>
                <a:cubicBezTo>
                  <a:pt x="278583" y="159724"/>
                  <a:pt x="1046458" y="5238"/>
                  <a:pt x="1066212" y="11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8"/>
          <p:cNvSpPr/>
          <p:nvPr/>
        </p:nvSpPr>
        <p:spPr>
          <a:xfrm rot="578905">
            <a:off x="327149" y="4514057"/>
            <a:ext cx="2328005" cy="1837744"/>
          </a:xfrm>
          <a:custGeom>
            <a:rect b="b" l="l" r="r" t="t"/>
            <a:pathLst>
              <a:path extrusionOk="0" h="1837744" w="2328005">
                <a:moveTo>
                  <a:pt x="1352938" y="868370"/>
                </a:moveTo>
                <a:cubicBezTo>
                  <a:pt x="1392921" y="857827"/>
                  <a:pt x="1434044" y="863810"/>
                  <a:pt x="1475452" y="875207"/>
                </a:cubicBezTo>
                <a:lnTo>
                  <a:pt x="1492673" y="879766"/>
                </a:lnTo>
                <a:cubicBezTo>
                  <a:pt x="1517492" y="882805"/>
                  <a:pt x="1541298" y="890909"/>
                  <a:pt x="1564091" y="901040"/>
                </a:cubicBezTo>
                <a:cubicBezTo>
                  <a:pt x="1571689" y="904079"/>
                  <a:pt x="1578780" y="905092"/>
                  <a:pt x="1586885" y="904078"/>
                </a:cubicBezTo>
                <a:cubicBezTo>
                  <a:pt x="1632470" y="896987"/>
                  <a:pt x="1678563" y="890402"/>
                  <a:pt x="1724656" y="886857"/>
                </a:cubicBezTo>
                <a:cubicBezTo>
                  <a:pt x="1757580" y="884324"/>
                  <a:pt x="1789997" y="882805"/>
                  <a:pt x="1822413" y="889389"/>
                </a:cubicBezTo>
                <a:cubicBezTo>
                  <a:pt x="1848752" y="894961"/>
                  <a:pt x="1871545" y="907118"/>
                  <a:pt x="1886234" y="930924"/>
                </a:cubicBezTo>
                <a:cubicBezTo>
                  <a:pt x="1893325" y="942573"/>
                  <a:pt x="1901936" y="949664"/>
                  <a:pt x="1917132" y="951691"/>
                </a:cubicBezTo>
                <a:cubicBezTo>
                  <a:pt x="1936886" y="953717"/>
                  <a:pt x="1950561" y="968912"/>
                  <a:pt x="1962718" y="983601"/>
                </a:cubicBezTo>
                <a:cubicBezTo>
                  <a:pt x="1970315" y="993225"/>
                  <a:pt x="1978420" y="1002849"/>
                  <a:pt x="1987537" y="1011459"/>
                </a:cubicBezTo>
                <a:cubicBezTo>
                  <a:pt x="1982979" y="1023109"/>
                  <a:pt x="1255624" y="1164426"/>
                  <a:pt x="1251066" y="1165945"/>
                </a:cubicBezTo>
                <a:cubicBezTo>
                  <a:pt x="1244988" y="1167466"/>
                  <a:pt x="1241948" y="1171011"/>
                  <a:pt x="1248027" y="1175569"/>
                </a:cubicBezTo>
                <a:cubicBezTo>
                  <a:pt x="1268793" y="1192284"/>
                  <a:pt x="1286015" y="1213558"/>
                  <a:pt x="1308302" y="1228753"/>
                </a:cubicBezTo>
                <a:cubicBezTo>
                  <a:pt x="1316406" y="1234325"/>
                  <a:pt x="1325524" y="1231286"/>
                  <a:pt x="1334134" y="1229260"/>
                </a:cubicBezTo>
                <a:lnTo>
                  <a:pt x="2030591" y="1090982"/>
                </a:lnTo>
                <a:cubicBezTo>
                  <a:pt x="2043253" y="1098073"/>
                  <a:pt x="2047812" y="1112255"/>
                  <a:pt x="2054903" y="1123398"/>
                </a:cubicBezTo>
                <a:cubicBezTo>
                  <a:pt x="2059462" y="1137074"/>
                  <a:pt x="2267775" y="1373801"/>
                  <a:pt x="2328005" y="1509212"/>
                </a:cubicBezTo>
                <a:cubicBezTo>
                  <a:pt x="2203872" y="1632333"/>
                  <a:pt x="2050398" y="1700274"/>
                  <a:pt x="1890846" y="1837539"/>
                </a:cubicBezTo>
                <a:cubicBezTo>
                  <a:pt x="1882742" y="1844630"/>
                  <a:pt x="1767078" y="1666001"/>
                  <a:pt x="1695475" y="1616268"/>
                </a:cubicBezTo>
                <a:cubicBezTo>
                  <a:pt x="1623873" y="1566536"/>
                  <a:pt x="1538679" y="1571649"/>
                  <a:pt x="1461234" y="1539142"/>
                </a:cubicBezTo>
                <a:cubicBezTo>
                  <a:pt x="1383789" y="1506636"/>
                  <a:pt x="1284743" y="1454979"/>
                  <a:pt x="1230805" y="1421228"/>
                </a:cubicBezTo>
                <a:cubicBezTo>
                  <a:pt x="1176868" y="1387478"/>
                  <a:pt x="1160400" y="1373616"/>
                  <a:pt x="1137607" y="1336641"/>
                </a:cubicBezTo>
                <a:cubicBezTo>
                  <a:pt x="1126463" y="1317899"/>
                  <a:pt x="1116333" y="1298652"/>
                  <a:pt x="1105190" y="1279912"/>
                </a:cubicBezTo>
                <a:cubicBezTo>
                  <a:pt x="1079864" y="1268261"/>
                  <a:pt x="1057578" y="1252560"/>
                  <a:pt x="1037823" y="1232806"/>
                </a:cubicBezTo>
                <a:cubicBezTo>
                  <a:pt x="1026680" y="1220649"/>
                  <a:pt x="1013511" y="1209506"/>
                  <a:pt x="1012498" y="1191271"/>
                </a:cubicBezTo>
                <a:cubicBezTo>
                  <a:pt x="1009965" y="1153789"/>
                  <a:pt x="1037823" y="1122386"/>
                  <a:pt x="1075812" y="1123398"/>
                </a:cubicBezTo>
                <a:cubicBezTo>
                  <a:pt x="1098099" y="1123905"/>
                  <a:pt x="1110761" y="1117320"/>
                  <a:pt x="1122917" y="1098073"/>
                </a:cubicBezTo>
                <a:cubicBezTo>
                  <a:pt x="1158880" y="1041343"/>
                  <a:pt x="1198388" y="987653"/>
                  <a:pt x="1244988" y="938521"/>
                </a:cubicBezTo>
                <a:cubicBezTo>
                  <a:pt x="1265248" y="917248"/>
                  <a:pt x="1287028" y="898000"/>
                  <a:pt x="1313367" y="884831"/>
                </a:cubicBezTo>
                <a:cubicBezTo>
                  <a:pt x="1326410" y="877234"/>
                  <a:pt x="1339611" y="871884"/>
                  <a:pt x="1352938" y="868370"/>
                </a:cubicBezTo>
                <a:close/>
                <a:moveTo>
                  <a:pt x="624850" y="11"/>
                </a:moveTo>
                <a:cubicBezTo>
                  <a:pt x="634228" y="218"/>
                  <a:pt x="643257" y="3184"/>
                  <a:pt x="651531" y="10872"/>
                </a:cubicBezTo>
                <a:cubicBezTo>
                  <a:pt x="663589" y="22026"/>
                  <a:pt x="664048" y="54945"/>
                  <a:pt x="653875" y="74725"/>
                </a:cubicBezTo>
                <a:cubicBezTo>
                  <a:pt x="642989" y="95498"/>
                  <a:pt x="626288" y="111096"/>
                  <a:pt x="608687" y="126552"/>
                </a:cubicBezTo>
                <a:cubicBezTo>
                  <a:pt x="637221" y="115427"/>
                  <a:pt x="665993" y="103972"/>
                  <a:pt x="694621" y="93416"/>
                </a:cubicBezTo>
                <a:cubicBezTo>
                  <a:pt x="734246" y="78712"/>
                  <a:pt x="773914" y="66045"/>
                  <a:pt x="815750" y="59445"/>
                </a:cubicBezTo>
                <a:cubicBezTo>
                  <a:pt x="832806" y="56635"/>
                  <a:pt x="849670" y="56192"/>
                  <a:pt x="866339" y="58118"/>
                </a:cubicBezTo>
                <a:cubicBezTo>
                  <a:pt x="910235" y="64027"/>
                  <a:pt x="924189" y="99103"/>
                  <a:pt x="895795" y="135900"/>
                </a:cubicBezTo>
                <a:cubicBezTo>
                  <a:pt x="922805" y="129699"/>
                  <a:pt x="946979" y="120460"/>
                  <a:pt x="972751" y="117382"/>
                </a:cubicBezTo>
                <a:cubicBezTo>
                  <a:pt x="986252" y="116033"/>
                  <a:pt x="999754" y="114685"/>
                  <a:pt x="1013012" y="117174"/>
                </a:cubicBezTo>
                <a:cubicBezTo>
                  <a:pt x="1048854" y="123824"/>
                  <a:pt x="1062866" y="153927"/>
                  <a:pt x="1045375" y="186008"/>
                </a:cubicBezTo>
                <a:cubicBezTo>
                  <a:pt x="1033446" y="207536"/>
                  <a:pt x="1015183" y="222517"/>
                  <a:pt x="994321" y="234130"/>
                </a:cubicBezTo>
                <a:cubicBezTo>
                  <a:pt x="946386" y="260422"/>
                  <a:pt x="897270" y="284866"/>
                  <a:pt x="850090" y="312201"/>
                </a:cubicBezTo>
                <a:cubicBezTo>
                  <a:pt x="774506" y="356773"/>
                  <a:pt x="724312" y="426068"/>
                  <a:pt x="675866" y="497120"/>
                </a:cubicBezTo>
                <a:cubicBezTo>
                  <a:pt x="670499" y="505304"/>
                  <a:pt x="664231" y="513344"/>
                  <a:pt x="655208" y="525927"/>
                </a:cubicBezTo>
                <a:cubicBezTo>
                  <a:pt x="733364" y="498743"/>
                  <a:pt x="803380" y="468229"/>
                  <a:pt x="865231" y="421832"/>
                </a:cubicBezTo>
                <a:cubicBezTo>
                  <a:pt x="917691" y="382239"/>
                  <a:pt x="969158" y="341933"/>
                  <a:pt x="1021286" y="302101"/>
                </a:cubicBezTo>
                <a:cubicBezTo>
                  <a:pt x="1037888" y="289439"/>
                  <a:pt x="1056332" y="279101"/>
                  <a:pt x="1077606" y="275304"/>
                </a:cubicBezTo>
                <a:cubicBezTo>
                  <a:pt x="1100254" y="270989"/>
                  <a:pt x="1121515" y="274202"/>
                  <a:pt x="1135640" y="294358"/>
                </a:cubicBezTo>
                <a:cubicBezTo>
                  <a:pt x="1148677" y="313235"/>
                  <a:pt x="1138792" y="331215"/>
                  <a:pt x="1128862" y="347158"/>
                </a:cubicBezTo>
                <a:cubicBezTo>
                  <a:pt x="1102874" y="389690"/>
                  <a:pt x="1065772" y="423250"/>
                  <a:pt x="1028813" y="455910"/>
                </a:cubicBezTo>
                <a:cubicBezTo>
                  <a:pt x="952903" y="523310"/>
                  <a:pt x="875150" y="588387"/>
                  <a:pt x="800327" y="657068"/>
                </a:cubicBezTo>
                <a:cubicBezTo>
                  <a:pt x="723748" y="727499"/>
                  <a:pt x="649105" y="800822"/>
                  <a:pt x="576118" y="875332"/>
                </a:cubicBezTo>
                <a:cubicBezTo>
                  <a:pt x="574363" y="877082"/>
                  <a:pt x="573031" y="879636"/>
                  <a:pt x="571369" y="881954"/>
                </a:cubicBezTo>
                <a:cubicBezTo>
                  <a:pt x="577380" y="884760"/>
                  <a:pt x="580135" y="880218"/>
                  <a:pt x="583741" y="877289"/>
                </a:cubicBezTo>
                <a:cubicBezTo>
                  <a:pt x="661855" y="821496"/>
                  <a:pt x="737608" y="762006"/>
                  <a:pt x="826112" y="723190"/>
                </a:cubicBezTo>
                <a:cubicBezTo>
                  <a:pt x="875127" y="701683"/>
                  <a:pt x="925635" y="692779"/>
                  <a:pt x="977646" y="716038"/>
                </a:cubicBezTo>
                <a:cubicBezTo>
                  <a:pt x="994351" y="723505"/>
                  <a:pt x="1007402" y="735371"/>
                  <a:pt x="1017891" y="749411"/>
                </a:cubicBezTo>
                <a:cubicBezTo>
                  <a:pt x="1024269" y="757996"/>
                  <a:pt x="1027330" y="767711"/>
                  <a:pt x="1013203" y="774126"/>
                </a:cubicBezTo>
                <a:cubicBezTo>
                  <a:pt x="910242" y="819120"/>
                  <a:pt x="827071" y="893848"/>
                  <a:pt x="737147" y="957718"/>
                </a:cubicBezTo>
                <a:cubicBezTo>
                  <a:pt x="657989" y="1014265"/>
                  <a:pt x="575670" y="1064033"/>
                  <a:pt x="480939" y="1089859"/>
                </a:cubicBezTo>
                <a:cubicBezTo>
                  <a:pt x="452792" y="1096249"/>
                  <a:pt x="424977" y="1102874"/>
                  <a:pt x="396830" y="1109264"/>
                </a:cubicBezTo>
                <a:cubicBezTo>
                  <a:pt x="360349" y="1114689"/>
                  <a:pt x="323300" y="1120209"/>
                  <a:pt x="287055" y="1125305"/>
                </a:cubicBezTo>
                <a:cubicBezTo>
                  <a:pt x="278527" y="1126710"/>
                  <a:pt x="269618" y="1129345"/>
                  <a:pt x="261671" y="1123646"/>
                </a:cubicBezTo>
                <a:cubicBezTo>
                  <a:pt x="177876" y="974811"/>
                  <a:pt x="93751" y="825738"/>
                  <a:pt x="10194" y="676571"/>
                </a:cubicBezTo>
                <a:cubicBezTo>
                  <a:pt x="7127" y="670360"/>
                  <a:pt x="3398" y="663675"/>
                  <a:pt x="0" y="657227"/>
                </a:cubicBezTo>
                <a:cubicBezTo>
                  <a:pt x="79818" y="551515"/>
                  <a:pt x="158074" y="445186"/>
                  <a:pt x="241867" y="342324"/>
                </a:cubicBezTo>
                <a:cubicBezTo>
                  <a:pt x="320578" y="245846"/>
                  <a:pt x="397778" y="147282"/>
                  <a:pt x="494032" y="66894"/>
                </a:cubicBezTo>
                <a:cubicBezTo>
                  <a:pt x="524537" y="41137"/>
                  <a:pt x="557640" y="18749"/>
                  <a:pt x="596077" y="5700"/>
                </a:cubicBezTo>
                <a:cubicBezTo>
                  <a:pt x="605745" y="2355"/>
                  <a:pt x="615472" y="-196"/>
                  <a:pt x="624850" y="11"/>
                </a:cubicBezTo>
                <a:close/>
              </a:path>
            </a:pathLst>
          </a:custGeom>
          <a:solidFill>
            <a:srgbClr val="FCD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8"/>
          <p:cNvSpPr/>
          <p:nvPr/>
        </p:nvSpPr>
        <p:spPr>
          <a:xfrm flipH="1" rot="-120783">
            <a:off x="1937072" y="6023955"/>
            <a:ext cx="1006835" cy="848673"/>
          </a:xfrm>
          <a:custGeom>
            <a:rect b="b" l="l" r="r" t="t"/>
            <a:pathLst>
              <a:path extrusionOk="0" h="848673" w="1006835">
                <a:moveTo>
                  <a:pt x="447868" y="72"/>
                </a:moveTo>
                <a:cubicBezTo>
                  <a:pt x="442470" y="683"/>
                  <a:pt x="438803" y="5165"/>
                  <a:pt x="431875" y="14129"/>
                </a:cubicBezTo>
                <a:cubicBezTo>
                  <a:pt x="407836" y="62616"/>
                  <a:pt x="382575" y="110695"/>
                  <a:pt x="357313" y="158774"/>
                </a:cubicBezTo>
                <a:cubicBezTo>
                  <a:pt x="310050" y="248820"/>
                  <a:pt x="261970" y="338866"/>
                  <a:pt x="216335" y="429727"/>
                </a:cubicBezTo>
                <a:cubicBezTo>
                  <a:pt x="164590" y="532812"/>
                  <a:pt x="108362" y="633043"/>
                  <a:pt x="58246" y="736943"/>
                </a:cubicBezTo>
                <a:lnTo>
                  <a:pt x="0" y="848673"/>
                </a:lnTo>
                <a:lnTo>
                  <a:pt x="746679" y="822428"/>
                </a:lnTo>
                <a:lnTo>
                  <a:pt x="818137" y="670937"/>
                </a:lnTo>
                <a:cubicBezTo>
                  <a:pt x="879254" y="541368"/>
                  <a:pt x="940372" y="411799"/>
                  <a:pt x="1002304" y="282230"/>
                </a:cubicBezTo>
                <a:cubicBezTo>
                  <a:pt x="1009231" y="268377"/>
                  <a:pt x="1009638" y="260636"/>
                  <a:pt x="993340" y="255339"/>
                </a:cubicBezTo>
                <a:lnTo>
                  <a:pt x="474251" y="9240"/>
                </a:lnTo>
                <a:cubicBezTo>
                  <a:pt x="460397" y="2721"/>
                  <a:pt x="453267" y="-539"/>
                  <a:pt x="447868" y="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0" y="695019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MEDICAL IMAGE PROCESSING</a:t>
            </a:r>
            <a:endParaRPr sz="5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-6008" y="1763712"/>
            <a:ext cx="12191853" cy="954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FOREIGN OBJECT DETECTION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X - RAY CHEST IMAGES</a:t>
            </a:r>
            <a:endParaRPr sz="2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28"/>
          <p:cNvGrpSpPr/>
          <p:nvPr/>
        </p:nvGrpSpPr>
        <p:grpSpPr>
          <a:xfrm flipH="1">
            <a:off x="8350688" y="3844199"/>
            <a:ext cx="908498" cy="944789"/>
            <a:chOff x="3160515" y="4567864"/>
            <a:chExt cx="908498" cy="944789"/>
          </a:xfrm>
        </p:grpSpPr>
        <p:sp>
          <p:nvSpPr>
            <p:cNvPr id="153" name="Google Shape;153;p28"/>
            <p:cNvSpPr/>
            <p:nvPr/>
          </p:nvSpPr>
          <p:spPr>
            <a:xfrm>
              <a:off x="3160515" y="4567864"/>
              <a:ext cx="908498" cy="944789"/>
            </a:xfrm>
            <a:custGeom>
              <a:rect b="b" l="l" r="r" t="t"/>
              <a:pathLst>
                <a:path extrusionOk="0" h="987486" w="949555">
                  <a:moveTo>
                    <a:pt x="145130" y="136100"/>
                  </a:moveTo>
                  <a:cubicBezTo>
                    <a:pt x="216249" y="70091"/>
                    <a:pt x="298014" y="24950"/>
                    <a:pt x="394259" y="7490"/>
                  </a:cubicBezTo>
                  <a:cubicBezTo>
                    <a:pt x="640407" y="-36374"/>
                    <a:pt x="875909" y="116510"/>
                    <a:pt x="935955" y="359252"/>
                  </a:cubicBezTo>
                  <a:cubicBezTo>
                    <a:pt x="986633" y="564943"/>
                    <a:pt x="892518" y="779577"/>
                    <a:pt x="706416" y="882210"/>
                  </a:cubicBezTo>
                  <a:cubicBezTo>
                    <a:pt x="700454" y="885617"/>
                    <a:pt x="694492" y="889450"/>
                    <a:pt x="688530" y="893282"/>
                  </a:cubicBezTo>
                  <a:cubicBezTo>
                    <a:pt x="680864" y="903077"/>
                    <a:pt x="669366" y="908188"/>
                    <a:pt x="658293" y="912446"/>
                  </a:cubicBezTo>
                  <a:cubicBezTo>
                    <a:pt x="528831" y="962698"/>
                    <a:pt x="400221" y="959717"/>
                    <a:pt x="274166" y="900948"/>
                  </a:cubicBezTo>
                  <a:cubicBezTo>
                    <a:pt x="259261" y="894134"/>
                    <a:pt x="244356" y="887320"/>
                    <a:pt x="230728" y="878377"/>
                  </a:cubicBezTo>
                  <a:cubicBezTo>
                    <a:pt x="217100" y="869008"/>
                    <a:pt x="207731" y="869860"/>
                    <a:pt x="196659" y="883488"/>
                  </a:cubicBezTo>
                  <a:cubicBezTo>
                    <a:pt x="180050" y="903503"/>
                    <a:pt x="165997" y="926074"/>
                    <a:pt x="143000" y="940127"/>
                  </a:cubicBezTo>
                  <a:cubicBezTo>
                    <a:pt x="133631" y="950348"/>
                    <a:pt x="124262" y="960569"/>
                    <a:pt x="115319" y="971215"/>
                  </a:cubicBezTo>
                  <a:cubicBezTo>
                    <a:pt x="97007" y="992082"/>
                    <a:pt x="97433" y="992508"/>
                    <a:pt x="75288" y="974622"/>
                  </a:cubicBezTo>
                  <a:cubicBezTo>
                    <a:pt x="46330" y="963124"/>
                    <a:pt x="25888" y="940127"/>
                    <a:pt x="4169" y="919260"/>
                  </a:cubicBezTo>
                  <a:cubicBezTo>
                    <a:pt x="-5200" y="910743"/>
                    <a:pt x="3318" y="900522"/>
                    <a:pt x="9280" y="892857"/>
                  </a:cubicBezTo>
                  <a:cubicBezTo>
                    <a:pt x="35683" y="859639"/>
                    <a:pt x="64216" y="827700"/>
                    <a:pt x="91045" y="795334"/>
                  </a:cubicBezTo>
                  <a:cubicBezTo>
                    <a:pt x="108931" y="773615"/>
                    <a:pt x="108506" y="774467"/>
                    <a:pt x="92323" y="750619"/>
                  </a:cubicBezTo>
                  <a:cubicBezTo>
                    <a:pt x="-10310" y="601993"/>
                    <a:pt x="-27770" y="443998"/>
                    <a:pt x="42923" y="277060"/>
                  </a:cubicBezTo>
                  <a:cubicBezTo>
                    <a:pt x="62938" y="229790"/>
                    <a:pt x="89768" y="186777"/>
                    <a:pt x="126392" y="150153"/>
                  </a:cubicBezTo>
                  <a:cubicBezTo>
                    <a:pt x="132354" y="144617"/>
                    <a:pt x="137038" y="138229"/>
                    <a:pt x="145130" y="13610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3241906" y="4642259"/>
              <a:ext cx="752250" cy="752255"/>
            </a:xfrm>
            <a:custGeom>
              <a:rect b="b" l="l" r="r" t="t"/>
              <a:pathLst>
                <a:path extrusionOk="0" h="786251" w="786246">
                  <a:moveTo>
                    <a:pt x="395213" y="0"/>
                  </a:moveTo>
                  <a:cubicBezTo>
                    <a:pt x="617087" y="4685"/>
                    <a:pt x="790839" y="182269"/>
                    <a:pt x="786154" y="400310"/>
                  </a:cubicBezTo>
                  <a:cubicBezTo>
                    <a:pt x="781470" y="617926"/>
                    <a:pt x="602182" y="791251"/>
                    <a:pt x="385418" y="786141"/>
                  </a:cubicBezTo>
                  <a:cubicBezTo>
                    <a:pt x="163970" y="781031"/>
                    <a:pt x="-1690" y="604298"/>
                    <a:pt x="13" y="391793"/>
                  </a:cubicBezTo>
                  <a:cubicBezTo>
                    <a:pt x="2568" y="162253"/>
                    <a:pt x="182282" y="1703"/>
                    <a:pt x="395213" y="0"/>
                  </a:cubicBezTo>
                  <a:close/>
                </a:path>
              </a:pathLst>
            </a:custGeom>
            <a:solidFill>
              <a:srgbClr val="A378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28"/>
          <p:cNvSpPr/>
          <p:nvPr/>
        </p:nvSpPr>
        <p:spPr>
          <a:xfrm rot="-594304">
            <a:off x="7824613" y="5615183"/>
            <a:ext cx="508264" cy="809479"/>
          </a:xfrm>
          <a:custGeom>
            <a:rect b="b" l="l" r="r" t="t"/>
            <a:pathLst>
              <a:path extrusionOk="0" h="1697595" w="106590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28"/>
          <p:cNvGrpSpPr/>
          <p:nvPr/>
        </p:nvGrpSpPr>
        <p:grpSpPr>
          <a:xfrm rot="7200000">
            <a:off x="8082304" y="4249978"/>
            <a:ext cx="303895" cy="1494472"/>
            <a:chOff x="9909547" y="3622831"/>
            <a:chExt cx="303895" cy="1494472"/>
          </a:xfrm>
        </p:grpSpPr>
        <p:sp>
          <p:nvSpPr>
            <p:cNvPr id="157" name="Google Shape;157;p28"/>
            <p:cNvSpPr/>
            <p:nvPr/>
          </p:nvSpPr>
          <p:spPr>
            <a:xfrm>
              <a:off x="9909547" y="3622831"/>
              <a:ext cx="303895" cy="1494472"/>
            </a:xfrm>
            <a:custGeom>
              <a:rect b="b" l="l" r="r" t="t"/>
              <a:pathLst>
                <a:path extrusionOk="0" h="1494472" w="303895">
                  <a:moveTo>
                    <a:pt x="251008" y="64770"/>
                  </a:moveTo>
                  <a:cubicBezTo>
                    <a:pt x="234815" y="19050"/>
                    <a:pt x="203383" y="0"/>
                    <a:pt x="152900" y="0"/>
                  </a:cubicBezTo>
                  <a:cubicBezTo>
                    <a:pt x="152900" y="0"/>
                    <a:pt x="152900" y="0"/>
                    <a:pt x="151948" y="0"/>
                  </a:cubicBezTo>
                  <a:cubicBezTo>
                    <a:pt x="150995" y="0"/>
                    <a:pt x="151948" y="0"/>
                    <a:pt x="150995" y="0"/>
                  </a:cubicBezTo>
                  <a:cubicBezTo>
                    <a:pt x="101465" y="0"/>
                    <a:pt x="69080" y="19050"/>
                    <a:pt x="52888" y="64770"/>
                  </a:cubicBezTo>
                  <a:cubicBezTo>
                    <a:pt x="3358" y="205740"/>
                    <a:pt x="-10930" y="349568"/>
                    <a:pt x="8120" y="495300"/>
                  </a:cubicBezTo>
                  <a:cubicBezTo>
                    <a:pt x="14788" y="545783"/>
                    <a:pt x="23360" y="595313"/>
                    <a:pt x="30980" y="645795"/>
                  </a:cubicBezTo>
                  <a:cubicBezTo>
                    <a:pt x="30028" y="647700"/>
                    <a:pt x="73843" y="939165"/>
                    <a:pt x="92893" y="1082040"/>
                  </a:cubicBezTo>
                  <a:cubicBezTo>
                    <a:pt x="108133" y="1196340"/>
                    <a:pt x="110990" y="1433513"/>
                    <a:pt x="110990" y="1440180"/>
                  </a:cubicBezTo>
                  <a:cubicBezTo>
                    <a:pt x="110990" y="1462088"/>
                    <a:pt x="123373" y="1493520"/>
                    <a:pt x="148138" y="1494473"/>
                  </a:cubicBezTo>
                  <a:cubicBezTo>
                    <a:pt x="150043" y="1494473"/>
                    <a:pt x="150995" y="1494473"/>
                    <a:pt x="151948" y="1494473"/>
                  </a:cubicBezTo>
                  <a:cubicBezTo>
                    <a:pt x="152900" y="1494473"/>
                    <a:pt x="154805" y="1494473"/>
                    <a:pt x="155758" y="1494473"/>
                  </a:cubicBezTo>
                  <a:cubicBezTo>
                    <a:pt x="180523" y="1493520"/>
                    <a:pt x="192905" y="1462088"/>
                    <a:pt x="192905" y="1440180"/>
                  </a:cubicBezTo>
                  <a:cubicBezTo>
                    <a:pt x="192905" y="1433513"/>
                    <a:pt x="195763" y="1196340"/>
                    <a:pt x="211003" y="1082040"/>
                  </a:cubicBezTo>
                  <a:cubicBezTo>
                    <a:pt x="230053" y="939165"/>
                    <a:pt x="272915" y="648653"/>
                    <a:pt x="272915" y="645795"/>
                  </a:cubicBezTo>
                  <a:cubicBezTo>
                    <a:pt x="280535" y="595313"/>
                    <a:pt x="289108" y="545783"/>
                    <a:pt x="295775" y="495300"/>
                  </a:cubicBezTo>
                  <a:cubicBezTo>
                    <a:pt x="314825" y="349568"/>
                    <a:pt x="300538" y="205740"/>
                    <a:pt x="251008" y="647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9939575" y="3655216"/>
              <a:ext cx="245745" cy="760094"/>
            </a:xfrm>
            <a:custGeom>
              <a:rect b="b" l="l" r="r" t="t"/>
              <a:pathLst>
                <a:path extrusionOk="0" h="760094" w="245745">
                  <a:moveTo>
                    <a:pt x="245745" y="380048"/>
                  </a:moveTo>
                  <a:cubicBezTo>
                    <a:pt x="245745" y="589942"/>
                    <a:pt x="190733" y="760095"/>
                    <a:pt x="122873" y="760095"/>
                  </a:cubicBezTo>
                  <a:cubicBezTo>
                    <a:pt x="55012" y="760095"/>
                    <a:pt x="0" y="589942"/>
                    <a:pt x="0" y="380047"/>
                  </a:cubicBezTo>
                  <a:cubicBezTo>
                    <a:pt x="0" y="170153"/>
                    <a:pt x="55012" y="0"/>
                    <a:pt x="122873" y="0"/>
                  </a:cubicBezTo>
                  <a:cubicBezTo>
                    <a:pt x="190733" y="0"/>
                    <a:pt x="245745" y="170153"/>
                    <a:pt x="245745" y="38004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9991010" y="3977161"/>
              <a:ext cx="136207" cy="288607"/>
            </a:xfrm>
            <a:custGeom>
              <a:rect b="b" l="l" r="r" t="t"/>
              <a:pathLst>
                <a:path extrusionOk="0" h="288607" w="136207">
                  <a:moveTo>
                    <a:pt x="94298" y="288608"/>
                  </a:moveTo>
                  <a:lnTo>
                    <a:pt x="41910" y="288608"/>
                  </a:lnTo>
                  <a:cubicBezTo>
                    <a:pt x="19050" y="288608"/>
                    <a:pt x="0" y="269558"/>
                    <a:pt x="0" y="246697"/>
                  </a:cubicBezTo>
                  <a:lnTo>
                    <a:pt x="0" y="41910"/>
                  </a:lnTo>
                  <a:cubicBezTo>
                    <a:pt x="0" y="19050"/>
                    <a:pt x="19050" y="0"/>
                    <a:pt x="41910" y="0"/>
                  </a:cubicBezTo>
                  <a:lnTo>
                    <a:pt x="94298" y="0"/>
                  </a:lnTo>
                  <a:cubicBezTo>
                    <a:pt x="117157" y="0"/>
                    <a:pt x="136207" y="19050"/>
                    <a:pt x="136207" y="41910"/>
                  </a:cubicBezTo>
                  <a:lnTo>
                    <a:pt x="136207" y="247650"/>
                  </a:lnTo>
                  <a:cubicBezTo>
                    <a:pt x="136207" y="270510"/>
                    <a:pt x="117157" y="288608"/>
                    <a:pt x="94298" y="28860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10010060" y="4003831"/>
              <a:ext cx="99060" cy="236220"/>
            </a:xfrm>
            <a:custGeom>
              <a:rect b="b" l="l" r="r" t="t"/>
              <a:pathLst>
                <a:path extrusionOk="0" h="236220" w="99060">
                  <a:moveTo>
                    <a:pt x="72390" y="236220"/>
                  </a:moveTo>
                  <a:lnTo>
                    <a:pt x="26670" y="236220"/>
                  </a:lnTo>
                  <a:cubicBezTo>
                    <a:pt x="11430" y="236220"/>
                    <a:pt x="0" y="223838"/>
                    <a:pt x="0" y="209550"/>
                  </a:cubicBezTo>
                  <a:lnTo>
                    <a:pt x="0" y="26670"/>
                  </a:lnTo>
                  <a:cubicBezTo>
                    <a:pt x="0" y="11430"/>
                    <a:pt x="12382" y="0"/>
                    <a:pt x="26670" y="0"/>
                  </a:cubicBezTo>
                  <a:lnTo>
                    <a:pt x="72390" y="0"/>
                  </a:lnTo>
                  <a:cubicBezTo>
                    <a:pt x="87630" y="0"/>
                    <a:pt x="99060" y="12382"/>
                    <a:pt x="99060" y="26670"/>
                  </a:cubicBezTo>
                  <a:lnTo>
                    <a:pt x="99060" y="209550"/>
                  </a:lnTo>
                  <a:cubicBezTo>
                    <a:pt x="99060" y="224790"/>
                    <a:pt x="86677" y="236220"/>
                    <a:pt x="72390" y="23622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10009108" y="3809521"/>
              <a:ext cx="100964" cy="100965"/>
            </a:xfrm>
            <a:custGeom>
              <a:rect b="b" l="l" r="r" t="t"/>
              <a:pathLst>
                <a:path extrusionOk="0" h="100965" w="100964">
                  <a:moveTo>
                    <a:pt x="100965" y="50482"/>
                  </a:moveTo>
                  <a:cubicBezTo>
                    <a:pt x="100965" y="78363"/>
                    <a:pt x="78363" y="100965"/>
                    <a:pt x="50482" y="100965"/>
                  </a:cubicBezTo>
                  <a:cubicBezTo>
                    <a:pt x="22602" y="100965"/>
                    <a:pt x="0" y="78363"/>
                    <a:pt x="0" y="50482"/>
                  </a:cubicBezTo>
                  <a:cubicBezTo>
                    <a:pt x="0" y="22602"/>
                    <a:pt x="22602" y="0"/>
                    <a:pt x="50482" y="0"/>
                  </a:cubicBezTo>
                  <a:cubicBezTo>
                    <a:pt x="78363" y="0"/>
                    <a:pt x="100965" y="22602"/>
                    <a:pt x="100965" y="50482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10018633" y="3819046"/>
              <a:ext cx="81914" cy="81915"/>
            </a:xfrm>
            <a:custGeom>
              <a:rect b="b" l="l" r="r" t="t"/>
              <a:pathLst>
                <a:path extrusionOk="0" h="81915" w="81914">
                  <a:moveTo>
                    <a:pt x="81915" y="40957"/>
                  </a:moveTo>
                  <a:cubicBezTo>
                    <a:pt x="81915" y="63578"/>
                    <a:pt x="63578" y="81915"/>
                    <a:pt x="40957" y="81915"/>
                  </a:cubicBezTo>
                  <a:cubicBezTo>
                    <a:pt x="18337" y="81915"/>
                    <a:pt x="0" y="63578"/>
                    <a:pt x="0" y="40957"/>
                  </a:cubicBezTo>
                  <a:cubicBezTo>
                    <a:pt x="0" y="18337"/>
                    <a:pt x="18337" y="0"/>
                    <a:pt x="40957" y="0"/>
                  </a:cubicBezTo>
                  <a:cubicBezTo>
                    <a:pt x="63578" y="0"/>
                    <a:pt x="81915" y="18337"/>
                    <a:pt x="81915" y="4095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28"/>
          <p:cNvGrpSpPr/>
          <p:nvPr/>
        </p:nvGrpSpPr>
        <p:grpSpPr>
          <a:xfrm>
            <a:off x="2941813" y="2980119"/>
            <a:ext cx="1858687" cy="3146425"/>
            <a:chOff x="947897" y="1831704"/>
            <a:chExt cx="2670285" cy="4520317"/>
          </a:xfrm>
        </p:grpSpPr>
        <p:sp>
          <p:nvSpPr>
            <p:cNvPr id="164" name="Google Shape;164;p28"/>
            <p:cNvSpPr/>
            <p:nvPr/>
          </p:nvSpPr>
          <p:spPr>
            <a:xfrm>
              <a:off x="3129268" y="5540427"/>
              <a:ext cx="488914" cy="502556"/>
            </a:xfrm>
            <a:custGeom>
              <a:rect b="b" l="l" r="r" t="t"/>
              <a:pathLst>
                <a:path extrusionOk="0" h="502555" w="488913">
                  <a:moveTo>
                    <a:pt x="487108" y="192437"/>
                  </a:moveTo>
                  <a:cubicBezTo>
                    <a:pt x="492332" y="226652"/>
                    <a:pt x="482083" y="229460"/>
                    <a:pt x="488546" y="246600"/>
                  </a:cubicBezTo>
                  <a:cubicBezTo>
                    <a:pt x="495256" y="362115"/>
                    <a:pt x="408979" y="457499"/>
                    <a:pt x="312157" y="483862"/>
                  </a:cubicBezTo>
                  <a:lnTo>
                    <a:pt x="184180" y="502555"/>
                  </a:lnTo>
                  <a:cubicBezTo>
                    <a:pt x="185138" y="490572"/>
                    <a:pt x="180345" y="484820"/>
                    <a:pt x="167883" y="480506"/>
                  </a:cubicBezTo>
                  <a:cubicBezTo>
                    <a:pt x="62912" y="444078"/>
                    <a:pt x="-3233" y="350612"/>
                    <a:pt x="122" y="239410"/>
                  </a:cubicBezTo>
                  <a:cubicBezTo>
                    <a:pt x="3956" y="116705"/>
                    <a:pt x="95985" y="22759"/>
                    <a:pt x="205749" y="3586"/>
                  </a:cubicBezTo>
                  <a:cubicBezTo>
                    <a:pt x="338040" y="-19421"/>
                    <a:pt x="460266" y="71170"/>
                    <a:pt x="487108" y="1924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1674333" y="1831704"/>
              <a:ext cx="273211" cy="158175"/>
            </a:xfrm>
            <a:custGeom>
              <a:rect b="b" l="l" r="r" t="t"/>
              <a:pathLst>
                <a:path extrusionOk="0" h="158174" w="273210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1866868" y="1831704"/>
              <a:ext cx="33552" cy="4793"/>
            </a:xfrm>
            <a:custGeom>
              <a:rect b="b" l="l" r="r" t="t"/>
              <a:pathLst>
                <a:path extrusionOk="0" h="120000" w="33552">
                  <a:moveTo>
                    <a:pt x="35469" y="0"/>
                  </a:moveTo>
                  <a:cubicBezTo>
                    <a:pt x="23966" y="144010"/>
                    <a:pt x="11983" y="96015"/>
                    <a:pt x="0" y="72005"/>
                  </a:cubicBezTo>
                  <a:cubicBezTo>
                    <a:pt x="479" y="47995"/>
                    <a:pt x="479" y="24010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947897" y="2809870"/>
              <a:ext cx="2478068" cy="3542151"/>
            </a:xfrm>
            <a:custGeom>
              <a:rect b="b" l="l" r="r" t="t"/>
              <a:pathLst>
                <a:path extrusionOk="0" h="3542151" w="2478068">
                  <a:moveTo>
                    <a:pt x="2365550" y="3232633"/>
                  </a:moveTo>
                  <a:cubicBezTo>
                    <a:pt x="2368905" y="3220650"/>
                    <a:pt x="2375136" y="3217774"/>
                    <a:pt x="2388078" y="3219691"/>
                  </a:cubicBezTo>
                  <a:cubicBezTo>
                    <a:pt x="2418275" y="3224484"/>
                    <a:pt x="2448472" y="3223046"/>
                    <a:pt x="2478189" y="3217774"/>
                  </a:cubicBezTo>
                  <a:cubicBezTo>
                    <a:pt x="2470520" y="3319868"/>
                    <a:pt x="2436489" y="3410939"/>
                    <a:pt x="2355005" y="3476126"/>
                  </a:cubicBezTo>
                  <a:cubicBezTo>
                    <a:pt x="2269687" y="3544189"/>
                    <a:pt x="2172385" y="3548982"/>
                    <a:pt x="2072687" y="3510157"/>
                  </a:cubicBezTo>
                  <a:cubicBezTo>
                    <a:pt x="1988327" y="3477084"/>
                    <a:pt x="1922661" y="3418128"/>
                    <a:pt x="1861308" y="3353900"/>
                  </a:cubicBezTo>
                  <a:cubicBezTo>
                    <a:pt x="1794683" y="3283920"/>
                    <a:pt x="1738124" y="3205312"/>
                    <a:pt x="1673416" y="3133414"/>
                  </a:cubicBezTo>
                  <a:cubicBezTo>
                    <a:pt x="1630278" y="3085482"/>
                    <a:pt x="1585701" y="3039468"/>
                    <a:pt x="1531539" y="3003999"/>
                  </a:cubicBezTo>
                  <a:cubicBezTo>
                    <a:pt x="1417940" y="2930184"/>
                    <a:pt x="1299070" y="2935456"/>
                    <a:pt x="1192182" y="3018858"/>
                  </a:cubicBezTo>
                  <a:cubicBezTo>
                    <a:pt x="1123640" y="3072062"/>
                    <a:pt x="1069477" y="3138687"/>
                    <a:pt x="1014356" y="3204832"/>
                  </a:cubicBezTo>
                  <a:cubicBezTo>
                    <a:pt x="958755" y="3271937"/>
                    <a:pt x="905551" y="3340958"/>
                    <a:pt x="841322" y="3400873"/>
                  </a:cubicBezTo>
                  <a:cubicBezTo>
                    <a:pt x="758880" y="3478043"/>
                    <a:pt x="663975" y="3531247"/>
                    <a:pt x="549898" y="3543230"/>
                  </a:cubicBezTo>
                  <a:cubicBezTo>
                    <a:pt x="394120" y="3559047"/>
                    <a:pt x="270935" y="3499133"/>
                    <a:pt x="180824" y="3373552"/>
                  </a:cubicBezTo>
                  <a:cubicBezTo>
                    <a:pt x="113240" y="3278647"/>
                    <a:pt x="78729" y="3169842"/>
                    <a:pt x="63870" y="3055286"/>
                  </a:cubicBezTo>
                  <a:cubicBezTo>
                    <a:pt x="42301" y="2892318"/>
                    <a:pt x="75853" y="2736540"/>
                    <a:pt x="132413" y="2584596"/>
                  </a:cubicBezTo>
                  <a:cubicBezTo>
                    <a:pt x="198079" y="2409646"/>
                    <a:pt x="286753" y="2246678"/>
                    <a:pt x="387888" y="2089941"/>
                  </a:cubicBezTo>
                  <a:cubicBezTo>
                    <a:pt x="469852" y="1962922"/>
                    <a:pt x="555170" y="1837821"/>
                    <a:pt x="630902" y="1706488"/>
                  </a:cubicBezTo>
                  <a:cubicBezTo>
                    <a:pt x="706634" y="1574676"/>
                    <a:pt x="770383" y="1438070"/>
                    <a:pt x="804415" y="1289003"/>
                  </a:cubicBezTo>
                  <a:cubicBezTo>
                    <a:pt x="823108" y="1207040"/>
                    <a:pt x="817356" y="1024899"/>
                    <a:pt x="804894" y="1027296"/>
                  </a:cubicBezTo>
                  <a:cubicBezTo>
                    <a:pt x="456910" y="109200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7940" y="-839"/>
                    <a:pt x="1432799" y="-3715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29037" y="1021544"/>
                    <a:pt x="929037" y="1021544"/>
                  </a:cubicBezTo>
                  <a:cubicBezTo>
                    <a:pt x="929037" y="1021544"/>
                    <a:pt x="941020" y="1268392"/>
                    <a:pt x="875354" y="1439508"/>
                  </a:cubicBezTo>
                  <a:cubicBezTo>
                    <a:pt x="824546" y="1592890"/>
                    <a:pt x="750731" y="1735247"/>
                    <a:pt x="663975" y="1870894"/>
                  </a:cubicBezTo>
                  <a:cubicBezTo>
                    <a:pt x="586805" y="1991202"/>
                    <a:pt x="504842" y="2108635"/>
                    <a:pt x="427672" y="2228943"/>
                  </a:cubicBezTo>
                  <a:cubicBezTo>
                    <a:pt x="321743" y="2393828"/>
                    <a:pt x="230673" y="2566382"/>
                    <a:pt x="186575" y="2759547"/>
                  </a:cubicBezTo>
                  <a:cubicBezTo>
                    <a:pt x="155420" y="2896152"/>
                    <a:pt x="154940" y="3032758"/>
                    <a:pt x="205269" y="3166008"/>
                  </a:cubicBezTo>
                  <a:cubicBezTo>
                    <a:pt x="239780" y="3256599"/>
                    <a:pt x="292984" y="3333768"/>
                    <a:pt x="376864" y="3386014"/>
                  </a:cubicBezTo>
                  <a:cubicBezTo>
                    <a:pt x="466017" y="3441615"/>
                    <a:pt x="556129" y="3441615"/>
                    <a:pt x="648158" y="3392725"/>
                  </a:cubicBezTo>
                  <a:cubicBezTo>
                    <a:pt x="719576" y="3354859"/>
                    <a:pt x="772780" y="3296861"/>
                    <a:pt x="824546" y="3237426"/>
                  </a:cubicBezTo>
                  <a:cubicBezTo>
                    <a:pt x="886378" y="3166487"/>
                    <a:pt x="944855" y="3092672"/>
                    <a:pt x="1007166" y="3022213"/>
                  </a:cubicBezTo>
                  <a:cubicBezTo>
                    <a:pt x="1064684" y="2956546"/>
                    <a:pt x="1130830" y="2901425"/>
                    <a:pt x="1211355" y="2864997"/>
                  </a:cubicBezTo>
                  <a:cubicBezTo>
                    <a:pt x="1332622" y="2809875"/>
                    <a:pt x="1450055" y="2825693"/>
                    <a:pt x="1563653" y="2888004"/>
                  </a:cubicBezTo>
                  <a:cubicBezTo>
                    <a:pt x="1629319" y="2923953"/>
                    <a:pt x="1682523" y="2976198"/>
                    <a:pt x="1733810" y="3029882"/>
                  </a:cubicBezTo>
                  <a:cubicBezTo>
                    <a:pt x="1793246" y="3091713"/>
                    <a:pt x="1839260" y="3164091"/>
                    <a:pt x="1896299" y="3227360"/>
                  </a:cubicBezTo>
                  <a:cubicBezTo>
                    <a:pt x="1953817" y="3291109"/>
                    <a:pt x="2011335" y="3355338"/>
                    <a:pt x="2089943" y="3395600"/>
                  </a:cubicBezTo>
                  <a:cubicBezTo>
                    <a:pt x="2114867" y="3408542"/>
                    <a:pt x="2140750" y="3417649"/>
                    <a:pt x="2168071" y="3421484"/>
                  </a:cubicBezTo>
                  <a:cubicBezTo>
                    <a:pt x="2229424" y="3430111"/>
                    <a:pt x="2277835" y="3406146"/>
                    <a:pt x="2314742" y="3358693"/>
                  </a:cubicBezTo>
                  <a:cubicBezTo>
                    <a:pt x="2343501" y="3321786"/>
                    <a:pt x="2358360" y="3278647"/>
                    <a:pt x="2365550" y="3232633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1601327" y="1922774"/>
              <a:ext cx="790873" cy="920288"/>
            </a:xfrm>
            <a:custGeom>
              <a:rect b="b" l="l" r="r" t="t"/>
              <a:pathLst>
                <a:path extrusionOk="0" h="920288" w="790872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rgbClr val="D4E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1021833" y="1881553"/>
              <a:ext cx="656664" cy="1054497"/>
            </a:xfrm>
            <a:custGeom>
              <a:rect b="b" l="l" r="r" t="t"/>
              <a:pathLst>
                <a:path extrusionOk="0" h="1054497" w="656664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rgbClr val="D4E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1299963" y="1870238"/>
              <a:ext cx="273211" cy="167761"/>
            </a:xfrm>
            <a:custGeom>
              <a:rect b="b" l="l" r="r" t="t"/>
              <a:pathLst>
                <a:path extrusionOk="0" h="167760" w="27321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3206080" y="5617828"/>
              <a:ext cx="335522" cy="335522"/>
            </a:xfrm>
            <a:custGeom>
              <a:rect b="b" l="l" r="r" t="t"/>
              <a:pathLst>
                <a:path extrusionOk="0" h="335521" w="335521">
                  <a:moveTo>
                    <a:pt x="169678" y="339835"/>
                  </a:moveTo>
                  <a:cubicBezTo>
                    <a:pt x="74773" y="339835"/>
                    <a:pt x="479" y="266021"/>
                    <a:pt x="0" y="171116"/>
                  </a:cubicBezTo>
                  <a:cubicBezTo>
                    <a:pt x="0" y="75732"/>
                    <a:pt x="74294" y="0"/>
                    <a:pt x="169678" y="0"/>
                  </a:cubicBezTo>
                  <a:cubicBezTo>
                    <a:pt x="263624" y="0"/>
                    <a:pt x="339836" y="75732"/>
                    <a:pt x="339836" y="169199"/>
                  </a:cubicBezTo>
                  <a:cubicBezTo>
                    <a:pt x="340315" y="264103"/>
                    <a:pt x="265062" y="339835"/>
                    <a:pt x="169678" y="339835"/>
                  </a:cubicBezTo>
                  <a:close/>
                </a:path>
              </a:pathLst>
            </a:custGeom>
            <a:solidFill>
              <a:srgbClr val="1869A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28"/>
          <p:cNvGrpSpPr/>
          <p:nvPr/>
        </p:nvGrpSpPr>
        <p:grpSpPr>
          <a:xfrm rot="-1608381">
            <a:off x="3371205" y="4866131"/>
            <a:ext cx="1316147" cy="518672"/>
            <a:chOff x="8060641" y="1503156"/>
            <a:chExt cx="3004811" cy="1184147"/>
          </a:xfrm>
        </p:grpSpPr>
        <p:sp>
          <p:nvSpPr>
            <p:cNvPr id="173" name="Google Shape;173;p28"/>
            <p:cNvSpPr/>
            <p:nvPr/>
          </p:nvSpPr>
          <p:spPr>
            <a:xfrm>
              <a:off x="8131879" y="1640533"/>
              <a:ext cx="2907039" cy="1046770"/>
            </a:xfrm>
            <a:custGeom>
              <a:rect b="b" l="l" r="r" t="t"/>
              <a:pathLst>
                <a:path extrusionOk="0" h="1980390" w="5499844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 flipH="1">
              <a:off x="8131879" y="1640533"/>
              <a:ext cx="2907039" cy="1046770"/>
            </a:xfrm>
            <a:custGeom>
              <a:rect b="b" l="l" r="r" t="t"/>
              <a:pathLst>
                <a:path extrusionOk="0" h="1980390" w="5499844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8277122" y="1601670"/>
              <a:ext cx="1111280" cy="842659"/>
            </a:xfrm>
            <a:custGeom>
              <a:rect b="b" l="l" r="r" t="t"/>
              <a:pathLst>
                <a:path extrusionOk="0" h="1594232" w="2102437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9719064" y="1601670"/>
              <a:ext cx="1111280" cy="842659"/>
            </a:xfrm>
            <a:custGeom>
              <a:rect b="b" l="l" r="r" t="t"/>
              <a:pathLst>
                <a:path extrusionOk="0" h="1594232" w="2102437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" name="Google Shape;177;p28"/>
            <p:cNvGrpSpPr/>
            <p:nvPr/>
          </p:nvGrpSpPr>
          <p:grpSpPr>
            <a:xfrm>
              <a:off x="8060641" y="1503156"/>
              <a:ext cx="3004811" cy="1032308"/>
              <a:chOff x="3493700" y="2896331"/>
              <a:chExt cx="5204600" cy="1788050"/>
            </a:xfrm>
          </p:grpSpPr>
          <p:sp>
            <p:nvSpPr>
              <p:cNvPr id="178" name="Google Shape;178;p28"/>
              <p:cNvSpPr/>
              <p:nvPr/>
            </p:nvSpPr>
            <p:spPr>
              <a:xfrm>
                <a:off x="6086321" y="2896331"/>
                <a:ext cx="2611979" cy="1788050"/>
              </a:xfrm>
              <a:custGeom>
                <a:rect b="b" l="l" r="r" t="t"/>
                <a:pathLst>
                  <a:path extrusionOk="0" h="1953030" w="2852982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8"/>
              <p:cNvSpPr/>
              <p:nvPr/>
            </p:nvSpPr>
            <p:spPr>
              <a:xfrm flipH="1">
                <a:off x="3493700" y="2896331"/>
                <a:ext cx="2611979" cy="1788050"/>
              </a:xfrm>
              <a:custGeom>
                <a:rect b="b" l="l" r="r" t="t"/>
                <a:pathLst>
                  <a:path extrusionOk="0" h="1953030" w="2852982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0" name="Google Shape;180;p28"/>
          <p:cNvSpPr/>
          <p:nvPr/>
        </p:nvSpPr>
        <p:spPr>
          <a:xfrm rot="-3105494">
            <a:off x="9879777" y="6410245"/>
            <a:ext cx="627402" cy="671928"/>
          </a:xfrm>
          <a:custGeom>
            <a:rect b="b" l="l" r="r" t="t"/>
            <a:pathLst>
              <a:path extrusionOk="0" h="671928" w="627402">
                <a:moveTo>
                  <a:pt x="627099" y="265576"/>
                </a:moveTo>
                <a:cubicBezTo>
                  <a:pt x="628168" y="269906"/>
                  <a:pt x="626334" y="275304"/>
                  <a:pt x="622871" y="282230"/>
                </a:cubicBezTo>
                <a:cubicBezTo>
                  <a:pt x="560938" y="411799"/>
                  <a:pt x="499822" y="541369"/>
                  <a:pt x="438705" y="670937"/>
                </a:cubicBezTo>
                <a:lnTo>
                  <a:pt x="438236" y="671928"/>
                </a:lnTo>
                <a:lnTo>
                  <a:pt x="0" y="115864"/>
                </a:lnTo>
                <a:lnTo>
                  <a:pt x="52443" y="14129"/>
                </a:lnTo>
                <a:cubicBezTo>
                  <a:pt x="66297" y="-3798"/>
                  <a:pt x="67111" y="-3798"/>
                  <a:pt x="94818" y="9241"/>
                </a:cubicBezTo>
                <a:cubicBezTo>
                  <a:pt x="180382" y="48355"/>
                  <a:pt x="265131" y="89101"/>
                  <a:pt x="350695" y="128216"/>
                </a:cubicBezTo>
                <a:cubicBezTo>
                  <a:pt x="419554" y="159589"/>
                  <a:pt x="488006" y="192592"/>
                  <a:pt x="556865" y="223558"/>
                </a:cubicBezTo>
                <a:cubicBezTo>
                  <a:pt x="565422" y="227225"/>
                  <a:pt x="574385" y="229670"/>
                  <a:pt x="577237" y="239449"/>
                </a:cubicBezTo>
                <a:cubicBezTo>
                  <a:pt x="589461" y="244745"/>
                  <a:pt x="601276" y="251265"/>
                  <a:pt x="613907" y="255339"/>
                </a:cubicBezTo>
                <a:cubicBezTo>
                  <a:pt x="622056" y="257988"/>
                  <a:pt x="626029" y="261247"/>
                  <a:pt x="627099" y="26557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/>
          <p:nvPr/>
        </p:nvSpPr>
        <p:spPr>
          <a:xfrm rot="-5400000">
            <a:off x="11607898" y="5530783"/>
            <a:ext cx="777883" cy="405480"/>
          </a:xfrm>
          <a:custGeom>
            <a:rect b="b" l="l" r="r" t="t"/>
            <a:pathLst>
              <a:path extrusionOk="0" h="405480" w="777883">
                <a:moveTo>
                  <a:pt x="777580" y="265577"/>
                </a:moveTo>
                <a:cubicBezTo>
                  <a:pt x="778649" y="269906"/>
                  <a:pt x="776815" y="275305"/>
                  <a:pt x="773352" y="282231"/>
                </a:cubicBezTo>
                <a:lnTo>
                  <a:pt x="714957" y="405480"/>
                </a:lnTo>
                <a:lnTo>
                  <a:pt x="0" y="405480"/>
                </a:lnTo>
                <a:lnTo>
                  <a:pt x="128362" y="158774"/>
                </a:lnTo>
                <a:cubicBezTo>
                  <a:pt x="153623" y="110695"/>
                  <a:pt x="178885" y="62617"/>
                  <a:pt x="202924" y="14130"/>
                </a:cubicBezTo>
                <a:cubicBezTo>
                  <a:pt x="216778" y="-3799"/>
                  <a:pt x="217592" y="-3799"/>
                  <a:pt x="245299" y="9241"/>
                </a:cubicBezTo>
                <a:cubicBezTo>
                  <a:pt x="330863" y="48356"/>
                  <a:pt x="415612" y="89101"/>
                  <a:pt x="501176" y="128216"/>
                </a:cubicBezTo>
                <a:cubicBezTo>
                  <a:pt x="570035" y="159589"/>
                  <a:pt x="638487" y="192593"/>
                  <a:pt x="707346" y="223558"/>
                </a:cubicBezTo>
                <a:cubicBezTo>
                  <a:pt x="715902" y="227226"/>
                  <a:pt x="724866" y="229670"/>
                  <a:pt x="727718" y="239449"/>
                </a:cubicBezTo>
                <a:cubicBezTo>
                  <a:pt x="739942" y="244746"/>
                  <a:pt x="751757" y="251265"/>
                  <a:pt x="764388" y="255339"/>
                </a:cubicBezTo>
                <a:cubicBezTo>
                  <a:pt x="772537" y="257988"/>
                  <a:pt x="776510" y="261248"/>
                  <a:pt x="777580" y="265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4619223" y="3443908"/>
            <a:ext cx="2929511" cy="3412446"/>
            <a:chOff x="4619223" y="3443908"/>
            <a:chExt cx="2929511" cy="3412446"/>
          </a:xfrm>
        </p:grpSpPr>
        <p:sp>
          <p:nvSpPr>
            <p:cNvPr id="183" name="Google Shape;183;p28"/>
            <p:cNvSpPr/>
            <p:nvPr/>
          </p:nvSpPr>
          <p:spPr>
            <a:xfrm>
              <a:off x="4691847" y="3443908"/>
              <a:ext cx="2856887" cy="3092940"/>
            </a:xfrm>
            <a:custGeom>
              <a:rect b="b" l="l" r="r" t="t"/>
              <a:pathLst>
                <a:path extrusionOk="0" h="3232717" w="2985996">
                  <a:moveTo>
                    <a:pt x="2985610" y="94967"/>
                  </a:moveTo>
                  <a:cubicBezTo>
                    <a:pt x="2986462" y="85598"/>
                    <a:pt x="2986462" y="77081"/>
                    <a:pt x="2979648" y="68990"/>
                  </a:cubicBezTo>
                  <a:cubicBezTo>
                    <a:pt x="2966446" y="53233"/>
                    <a:pt x="2954096" y="36624"/>
                    <a:pt x="2943023" y="19590"/>
                  </a:cubicBezTo>
                  <a:cubicBezTo>
                    <a:pt x="2933655" y="5110"/>
                    <a:pt x="2922582" y="0"/>
                    <a:pt x="2904696" y="0"/>
                  </a:cubicBezTo>
                  <a:cubicBezTo>
                    <a:pt x="2693894" y="2555"/>
                    <a:pt x="237096" y="8517"/>
                    <a:pt x="94433" y="8517"/>
                  </a:cubicBezTo>
                  <a:cubicBezTo>
                    <a:pt x="81231" y="8517"/>
                    <a:pt x="71436" y="11924"/>
                    <a:pt x="62493" y="21293"/>
                  </a:cubicBezTo>
                  <a:cubicBezTo>
                    <a:pt x="45033" y="38753"/>
                    <a:pt x="26721" y="55788"/>
                    <a:pt x="8834" y="72822"/>
                  </a:cubicBezTo>
                  <a:cubicBezTo>
                    <a:pt x="-2664" y="82617"/>
                    <a:pt x="-109" y="95819"/>
                    <a:pt x="1169" y="108595"/>
                  </a:cubicBezTo>
                  <a:cubicBezTo>
                    <a:pt x="5002" y="147774"/>
                    <a:pt x="126798" y="1206893"/>
                    <a:pt x="145110" y="1323153"/>
                  </a:cubicBezTo>
                  <a:cubicBezTo>
                    <a:pt x="148943" y="1348705"/>
                    <a:pt x="160441" y="1375108"/>
                    <a:pt x="138296" y="1399382"/>
                  </a:cubicBezTo>
                  <a:cubicBezTo>
                    <a:pt x="134889" y="1403215"/>
                    <a:pt x="136593" y="1411732"/>
                    <a:pt x="136593" y="1418120"/>
                  </a:cubicBezTo>
                  <a:cubicBezTo>
                    <a:pt x="138722" y="1735813"/>
                    <a:pt x="141703" y="2893732"/>
                    <a:pt x="142129" y="3154785"/>
                  </a:cubicBezTo>
                  <a:cubicBezTo>
                    <a:pt x="141703" y="3200353"/>
                    <a:pt x="119559" y="3232718"/>
                    <a:pt x="180031" y="3232718"/>
                  </a:cubicBezTo>
                  <a:cubicBezTo>
                    <a:pt x="180031" y="3232718"/>
                    <a:pt x="2838687" y="3188428"/>
                    <a:pt x="2854019" y="3190132"/>
                  </a:cubicBezTo>
                  <a:cubicBezTo>
                    <a:pt x="2874460" y="3192261"/>
                    <a:pt x="2879570" y="3185447"/>
                    <a:pt x="2879570" y="3164580"/>
                  </a:cubicBezTo>
                  <a:cubicBezTo>
                    <a:pt x="2877867" y="2741699"/>
                    <a:pt x="2881273" y="2318818"/>
                    <a:pt x="2877015" y="1895937"/>
                  </a:cubicBezTo>
                  <a:cubicBezTo>
                    <a:pt x="2874886" y="1709410"/>
                    <a:pt x="2876163" y="1522882"/>
                    <a:pt x="2871053" y="1336355"/>
                  </a:cubicBezTo>
                  <a:cubicBezTo>
                    <a:pt x="2870627" y="1315062"/>
                    <a:pt x="2865943" y="1294194"/>
                    <a:pt x="2868072" y="1272901"/>
                  </a:cubicBezTo>
                  <a:cubicBezTo>
                    <a:pt x="2877441" y="1177082"/>
                    <a:pt x="2977944" y="170345"/>
                    <a:pt x="2985610" y="949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6638374" y="6120789"/>
              <a:ext cx="874183" cy="735565"/>
            </a:xfrm>
            <a:custGeom>
              <a:rect b="b" l="l" r="r" t="t"/>
              <a:pathLst>
                <a:path extrusionOk="0" h="735565" w="874183">
                  <a:moveTo>
                    <a:pt x="577622" y="896"/>
                  </a:moveTo>
                  <a:cubicBezTo>
                    <a:pt x="597810" y="-3077"/>
                    <a:pt x="600636" y="5556"/>
                    <a:pt x="613777" y="39170"/>
                  </a:cubicBezTo>
                  <a:cubicBezTo>
                    <a:pt x="648410" y="127586"/>
                    <a:pt x="681006" y="216410"/>
                    <a:pt x="715639" y="304826"/>
                  </a:cubicBezTo>
                  <a:cubicBezTo>
                    <a:pt x="724195" y="327237"/>
                    <a:pt x="734382" y="350461"/>
                    <a:pt x="738863" y="375315"/>
                  </a:cubicBezTo>
                  <a:cubicBezTo>
                    <a:pt x="746198" y="410763"/>
                    <a:pt x="762903" y="442545"/>
                    <a:pt x="775534" y="475955"/>
                  </a:cubicBezTo>
                  <a:cubicBezTo>
                    <a:pt x="799980" y="541962"/>
                    <a:pt x="824835" y="607561"/>
                    <a:pt x="850097" y="673161"/>
                  </a:cubicBezTo>
                  <a:lnTo>
                    <a:pt x="874183" y="735565"/>
                  </a:lnTo>
                  <a:lnTo>
                    <a:pt x="178915" y="735565"/>
                  </a:lnTo>
                  <a:lnTo>
                    <a:pt x="162731" y="687829"/>
                  </a:lnTo>
                  <a:cubicBezTo>
                    <a:pt x="128913" y="589226"/>
                    <a:pt x="97539" y="489401"/>
                    <a:pt x="60869" y="392021"/>
                  </a:cubicBezTo>
                  <a:cubicBezTo>
                    <a:pt x="45386" y="336607"/>
                    <a:pt x="23792" y="283639"/>
                    <a:pt x="6678" y="229041"/>
                  </a:cubicBezTo>
                  <a:cubicBezTo>
                    <a:pt x="-3101" y="198075"/>
                    <a:pt x="-6360" y="194409"/>
                    <a:pt x="27051" y="183814"/>
                  </a:cubicBezTo>
                  <a:cubicBezTo>
                    <a:pt x="30718" y="182593"/>
                    <a:pt x="34385" y="180148"/>
                    <a:pt x="38053" y="178518"/>
                  </a:cubicBezTo>
                  <a:cubicBezTo>
                    <a:pt x="104059" y="160997"/>
                    <a:pt x="168029" y="136144"/>
                    <a:pt x="232813" y="114956"/>
                  </a:cubicBezTo>
                  <a:cubicBezTo>
                    <a:pt x="338749" y="79915"/>
                    <a:pt x="445093" y="44468"/>
                    <a:pt x="550622" y="8612"/>
                  </a:cubicBezTo>
                  <a:cubicBezTo>
                    <a:pt x="562234" y="4945"/>
                    <a:pt x="570893" y="2220"/>
                    <a:pt x="577622" y="8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4619223" y="6448563"/>
              <a:ext cx="779087" cy="407791"/>
            </a:xfrm>
            <a:custGeom>
              <a:rect b="b" l="l" r="r" t="t"/>
              <a:pathLst>
                <a:path extrusionOk="0" h="407791" w="779087">
                  <a:moveTo>
                    <a:pt x="220120" y="73"/>
                  </a:moveTo>
                  <a:cubicBezTo>
                    <a:pt x="225519" y="-539"/>
                    <a:pt x="232649" y="2721"/>
                    <a:pt x="246502" y="9241"/>
                  </a:cubicBezTo>
                  <a:cubicBezTo>
                    <a:pt x="332067" y="48356"/>
                    <a:pt x="416815" y="89101"/>
                    <a:pt x="502380" y="128216"/>
                  </a:cubicBezTo>
                  <a:cubicBezTo>
                    <a:pt x="571239" y="159589"/>
                    <a:pt x="639690" y="192593"/>
                    <a:pt x="708550" y="223558"/>
                  </a:cubicBezTo>
                  <a:cubicBezTo>
                    <a:pt x="717105" y="227225"/>
                    <a:pt x="726070" y="229670"/>
                    <a:pt x="728921" y="239449"/>
                  </a:cubicBezTo>
                  <a:cubicBezTo>
                    <a:pt x="741145" y="244746"/>
                    <a:pt x="752960" y="251265"/>
                    <a:pt x="765591" y="255339"/>
                  </a:cubicBezTo>
                  <a:cubicBezTo>
                    <a:pt x="781890" y="260636"/>
                    <a:pt x="781483" y="268378"/>
                    <a:pt x="774556" y="282231"/>
                  </a:cubicBezTo>
                  <a:lnTo>
                    <a:pt x="715066" y="407791"/>
                  </a:lnTo>
                  <a:lnTo>
                    <a:pt x="0" y="407791"/>
                  </a:lnTo>
                  <a:lnTo>
                    <a:pt x="129565" y="158774"/>
                  </a:lnTo>
                  <a:cubicBezTo>
                    <a:pt x="154826" y="110695"/>
                    <a:pt x="180088" y="62616"/>
                    <a:pt x="204128" y="14130"/>
                  </a:cubicBezTo>
                  <a:cubicBezTo>
                    <a:pt x="211055" y="5166"/>
                    <a:pt x="214722" y="684"/>
                    <a:pt x="220120" y="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4863278" y="5024451"/>
              <a:ext cx="2453282" cy="1663969"/>
            </a:xfrm>
            <a:custGeom>
              <a:rect b="b" l="l" r="r" t="t"/>
              <a:pathLst>
                <a:path extrusionOk="0" h="1663969" w="2453282">
                  <a:moveTo>
                    <a:pt x="532166" y="402375"/>
                  </a:moveTo>
                  <a:cubicBezTo>
                    <a:pt x="554436" y="402126"/>
                    <a:pt x="571549" y="418093"/>
                    <a:pt x="574910" y="445291"/>
                  </a:cubicBezTo>
                  <a:cubicBezTo>
                    <a:pt x="577762" y="469738"/>
                    <a:pt x="571650" y="492555"/>
                    <a:pt x="561465" y="514150"/>
                  </a:cubicBezTo>
                  <a:cubicBezTo>
                    <a:pt x="537833" y="563451"/>
                    <a:pt x="512164" y="611938"/>
                    <a:pt x="489753" y="661646"/>
                  </a:cubicBezTo>
                  <a:cubicBezTo>
                    <a:pt x="454305" y="741914"/>
                    <a:pt x="453898" y="827478"/>
                    <a:pt x="455935" y="913450"/>
                  </a:cubicBezTo>
                  <a:cubicBezTo>
                    <a:pt x="456342" y="923228"/>
                    <a:pt x="455935" y="933414"/>
                    <a:pt x="455935" y="948898"/>
                  </a:cubicBezTo>
                  <a:cubicBezTo>
                    <a:pt x="503606" y="881261"/>
                    <a:pt x="542722" y="815662"/>
                    <a:pt x="565946" y="741914"/>
                  </a:cubicBezTo>
                  <a:cubicBezTo>
                    <a:pt x="585504" y="679166"/>
                    <a:pt x="603840" y="616419"/>
                    <a:pt x="622989" y="553672"/>
                  </a:cubicBezTo>
                  <a:cubicBezTo>
                    <a:pt x="629101" y="533707"/>
                    <a:pt x="638065" y="514557"/>
                    <a:pt x="653141" y="499074"/>
                  </a:cubicBezTo>
                  <a:cubicBezTo>
                    <a:pt x="669031" y="482369"/>
                    <a:pt x="688181" y="472590"/>
                    <a:pt x="711406" y="480739"/>
                  </a:cubicBezTo>
                  <a:cubicBezTo>
                    <a:pt x="733001" y="488481"/>
                    <a:pt x="735445" y="508853"/>
                    <a:pt x="736667" y="527595"/>
                  </a:cubicBezTo>
                  <a:cubicBezTo>
                    <a:pt x="740334" y="577304"/>
                    <a:pt x="729741" y="626198"/>
                    <a:pt x="718739" y="674277"/>
                  </a:cubicBezTo>
                  <a:cubicBezTo>
                    <a:pt x="696330" y="773287"/>
                    <a:pt x="671069" y="871482"/>
                    <a:pt x="650289" y="970899"/>
                  </a:cubicBezTo>
                  <a:cubicBezTo>
                    <a:pt x="629101" y="1072762"/>
                    <a:pt x="611173" y="1175846"/>
                    <a:pt x="595282" y="1278931"/>
                  </a:cubicBezTo>
                  <a:cubicBezTo>
                    <a:pt x="594876" y="1281375"/>
                    <a:pt x="595282" y="1284227"/>
                    <a:pt x="595282" y="1287080"/>
                  </a:cubicBezTo>
                  <a:cubicBezTo>
                    <a:pt x="601802" y="1285857"/>
                    <a:pt x="601394" y="1280560"/>
                    <a:pt x="602617" y="1276079"/>
                  </a:cubicBezTo>
                  <a:cubicBezTo>
                    <a:pt x="633583" y="1185217"/>
                    <a:pt x="660474" y="1092727"/>
                    <a:pt x="709776" y="1009607"/>
                  </a:cubicBezTo>
                  <a:cubicBezTo>
                    <a:pt x="737075" y="963566"/>
                    <a:pt x="772930" y="926895"/>
                    <a:pt x="828751" y="915487"/>
                  </a:cubicBezTo>
                  <a:cubicBezTo>
                    <a:pt x="846678" y="911819"/>
                    <a:pt x="864199" y="913857"/>
                    <a:pt x="880905" y="919154"/>
                  </a:cubicBezTo>
                  <a:cubicBezTo>
                    <a:pt x="891090" y="922414"/>
                    <a:pt x="899240" y="928524"/>
                    <a:pt x="891498" y="941971"/>
                  </a:cubicBezTo>
                  <a:cubicBezTo>
                    <a:pt x="834048" y="1038536"/>
                    <a:pt x="810009" y="1147732"/>
                    <a:pt x="774153" y="1252039"/>
                  </a:cubicBezTo>
                  <a:cubicBezTo>
                    <a:pt x="742779" y="1344123"/>
                    <a:pt x="704886" y="1432539"/>
                    <a:pt x="642954" y="1508732"/>
                  </a:cubicBezTo>
                  <a:cubicBezTo>
                    <a:pt x="623804" y="1530327"/>
                    <a:pt x="605061" y="1551921"/>
                    <a:pt x="585912" y="1573516"/>
                  </a:cubicBezTo>
                  <a:cubicBezTo>
                    <a:pt x="559427" y="1599185"/>
                    <a:pt x="532536" y="1625261"/>
                    <a:pt x="506052" y="1650524"/>
                  </a:cubicBezTo>
                  <a:cubicBezTo>
                    <a:pt x="499940" y="1656636"/>
                    <a:pt x="494236" y="1663969"/>
                    <a:pt x="484457" y="1663969"/>
                  </a:cubicBezTo>
                  <a:cubicBezTo>
                    <a:pt x="329626" y="1591851"/>
                    <a:pt x="174388" y="1519733"/>
                    <a:pt x="19557" y="1447207"/>
                  </a:cubicBezTo>
                  <a:cubicBezTo>
                    <a:pt x="13446" y="1443947"/>
                    <a:pt x="6520" y="1440688"/>
                    <a:pt x="0" y="1437428"/>
                  </a:cubicBezTo>
                  <a:cubicBezTo>
                    <a:pt x="3260" y="1305007"/>
                    <a:pt x="4889" y="1172994"/>
                    <a:pt x="13039" y="1040574"/>
                  </a:cubicBezTo>
                  <a:cubicBezTo>
                    <a:pt x="20780" y="916302"/>
                    <a:pt x="26077" y="791215"/>
                    <a:pt x="57450" y="669795"/>
                  </a:cubicBezTo>
                  <a:cubicBezTo>
                    <a:pt x="67229" y="631087"/>
                    <a:pt x="81083" y="593602"/>
                    <a:pt x="104714" y="560599"/>
                  </a:cubicBezTo>
                  <a:cubicBezTo>
                    <a:pt x="116530" y="543894"/>
                    <a:pt x="130384" y="529633"/>
                    <a:pt x="152793" y="532485"/>
                  </a:cubicBezTo>
                  <a:cubicBezTo>
                    <a:pt x="169092" y="534522"/>
                    <a:pt x="188649" y="561006"/>
                    <a:pt x="191909" y="583009"/>
                  </a:cubicBezTo>
                  <a:cubicBezTo>
                    <a:pt x="195168" y="606233"/>
                    <a:pt x="190686" y="628643"/>
                    <a:pt x="185389" y="651460"/>
                  </a:cubicBezTo>
                  <a:cubicBezTo>
                    <a:pt x="202094" y="625791"/>
                    <a:pt x="218800" y="599714"/>
                    <a:pt x="235913" y="574453"/>
                  </a:cubicBezTo>
                  <a:cubicBezTo>
                    <a:pt x="259545" y="539411"/>
                    <a:pt x="284400" y="506001"/>
                    <a:pt x="314551" y="476257"/>
                  </a:cubicBezTo>
                  <a:cubicBezTo>
                    <a:pt x="326774" y="464034"/>
                    <a:pt x="340220" y="453847"/>
                    <a:pt x="354888" y="445698"/>
                  </a:cubicBezTo>
                  <a:cubicBezTo>
                    <a:pt x="394004" y="424918"/>
                    <a:pt x="425784" y="445291"/>
                    <a:pt x="424154" y="491741"/>
                  </a:cubicBezTo>
                  <a:cubicBezTo>
                    <a:pt x="442489" y="470961"/>
                    <a:pt x="456750" y="449366"/>
                    <a:pt x="475900" y="431845"/>
                  </a:cubicBezTo>
                  <a:cubicBezTo>
                    <a:pt x="486086" y="422881"/>
                    <a:pt x="496273" y="413917"/>
                    <a:pt x="508496" y="408213"/>
                  </a:cubicBezTo>
                  <a:cubicBezTo>
                    <a:pt x="516747" y="404343"/>
                    <a:pt x="524743" y="402458"/>
                    <a:pt x="532166" y="402375"/>
                  </a:cubicBezTo>
                  <a:close/>
                  <a:moveTo>
                    <a:pt x="2040094" y="1578"/>
                  </a:moveTo>
                  <a:cubicBezTo>
                    <a:pt x="2061282" y="-4533"/>
                    <a:pt x="2076358" y="8098"/>
                    <a:pt x="2089803" y="22358"/>
                  </a:cubicBezTo>
                  <a:cubicBezTo>
                    <a:pt x="2110175" y="44768"/>
                    <a:pt x="2121991" y="72067"/>
                    <a:pt x="2134622" y="98959"/>
                  </a:cubicBezTo>
                  <a:cubicBezTo>
                    <a:pt x="2136659" y="103440"/>
                    <a:pt x="2138696" y="108330"/>
                    <a:pt x="2141957" y="116071"/>
                  </a:cubicBezTo>
                  <a:cubicBezTo>
                    <a:pt x="2143994" y="93662"/>
                    <a:pt x="2154179" y="79401"/>
                    <a:pt x="2172515" y="73697"/>
                  </a:cubicBezTo>
                  <a:cubicBezTo>
                    <a:pt x="2192887" y="67993"/>
                    <a:pt x="2209593" y="76142"/>
                    <a:pt x="2223854" y="90810"/>
                  </a:cubicBezTo>
                  <a:cubicBezTo>
                    <a:pt x="2245855" y="112811"/>
                    <a:pt x="2260524" y="139296"/>
                    <a:pt x="2273562" y="167002"/>
                  </a:cubicBezTo>
                  <a:cubicBezTo>
                    <a:pt x="2294750" y="212230"/>
                    <a:pt x="2311047" y="259494"/>
                    <a:pt x="2326530" y="307164"/>
                  </a:cubicBezTo>
                  <a:cubicBezTo>
                    <a:pt x="2328567" y="313276"/>
                    <a:pt x="2330605" y="319388"/>
                    <a:pt x="2333864" y="328352"/>
                  </a:cubicBezTo>
                  <a:cubicBezTo>
                    <a:pt x="2335494" y="310831"/>
                    <a:pt x="2336717" y="296571"/>
                    <a:pt x="2338346" y="282718"/>
                  </a:cubicBezTo>
                  <a:cubicBezTo>
                    <a:pt x="2339976" y="271310"/>
                    <a:pt x="2343643" y="260308"/>
                    <a:pt x="2350570" y="250937"/>
                  </a:cubicBezTo>
                  <a:cubicBezTo>
                    <a:pt x="2361978" y="235046"/>
                    <a:pt x="2376239" y="221193"/>
                    <a:pt x="2396611" y="222823"/>
                  </a:cubicBezTo>
                  <a:cubicBezTo>
                    <a:pt x="2416577" y="224046"/>
                    <a:pt x="2425948" y="240343"/>
                    <a:pt x="2432874" y="257049"/>
                  </a:cubicBezTo>
                  <a:cubicBezTo>
                    <a:pt x="2450802" y="301460"/>
                    <a:pt x="2453654" y="347910"/>
                    <a:pt x="2453247" y="394766"/>
                  </a:cubicBezTo>
                  <a:cubicBezTo>
                    <a:pt x="2451617" y="497443"/>
                    <a:pt x="2432874" y="598083"/>
                    <a:pt x="2414132" y="698723"/>
                  </a:cubicBezTo>
                  <a:cubicBezTo>
                    <a:pt x="2389278" y="832366"/>
                    <a:pt x="2359126" y="965195"/>
                    <a:pt x="2327346" y="1097208"/>
                  </a:cubicBezTo>
                  <a:cubicBezTo>
                    <a:pt x="2326530" y="1100467"/>
                    <a:pt x="2326530" y="1104135"/>
                    <a:pt x="2326123" y="1107393"/>
                  </a:cubicBezTo>
                  <a:cubicBezTo>
                    <a:pt x="2276414" y="1124507"/>
                    <a:pt x="2226706" y="1142434"/>
                    <a:pt x="2176590" y="1159140"/>
                  </a:cubicBezTo>
                  <a:cubicBezTo>
                    <a:pt x="2064134" y="1197032"/>
                    <a:pt x="1951678" y="1234517"/>
                    <a:pt x="1839222" y="1271596"/>
                  </a:cubicBezTo>
                  <a:cubicBezTo>
                    <a:pt x="1831074" y="1275263"/>
                    <a:pt x="1822924" y="1282189"/>
                    <a:pt x="1813146" y="1276892"/>
                  </a:cubicBezTo>
                  <a:cubicBezTo>
                    <a:pt x="1763030" y="1198255"/>
                    <a:pt x="1711283" y="1120432"/>
                    <a:pt x="1672983" y="1034868"/>
                  </a:cubicBezTo>
                  <a:cubicBezTo>
                    <a:pt x="1639165" y="959083"/>
                    <a:pt x="1623682" y="879223"/>
                    <a:pt x="1617570" y="796918"/>
                  </a:cubicBezTo>
                  <a:cubicBezTo>
                    <a:pt x="1611051" y="706872"/>
                    <a:pt x="1605347" y="616826"/>
                    <a:pt x="1597198" y="527187"/>
                  </a:cubicBezTo>
                  <a:cubicBezTo>
                    <a:pt x="1594754" y="498259"/>
                    <a:pt x="1585790" y="470144"/>
                    <a:pt x="1579270" y="442031"/>
                  </a:cubicBezTo>
                  <a:cubicBezTo>
                    <a:pt x="1574789" y="422880"/>
                    <a:pt x="1578048" y="416768"/>
                    <a:pt x="1598013" y="416768"/>
                  </a:cubicBezTo>
                  <a:cubicBezTo>
                    <a:pt x="1639165" y="416768"/>
                    <a:pt x="1670539" y="435919"/>
                    <a:pt x="1695801" y="466478"/>
                  </a:cubicBezTo>
                  <a:cubicBezTo>
                    <a:pt x="1730841" y="508852"/>
                    <a:pt x="1742250" y="560191"/>
                    <a:pt x="1752029" y="612344"/>
                  </a:cubicBezTo>
                  <a:cubicBezTo>
                    <a:pt x="1763844" y="678351"/>
                    <a:pt x="1768734" y="745580"/>
                    <a:pt x="1772808" y="812401"/>
                  </a:cubicBezTo>
                  <a:cubicBezTo>
                    <a:pt x="1773623" y="822587"/>
                    <a:pt x="1774846" y="832366"/>
                    <a:pt x="1777290" y="842145"/>
                  </a:cubicBezTo>
                  <a:cubicBezTo>
                    <a:pt x="1785031" y="816068"/>
                    <a:pt x="1785847" y="788769"/>
                    <a:pt x="1787883" y="761878"/>
                  </a:cubicBezTo>
                  <a:cubicBezTo>
                    <a:pt x="1802552" y="591972"/>
                    <a:pt x="1809886" y="422066"/>
                    <a:pt x="1809886" y="251751"/>
                  </a:cubicBezTo>
                  <a:cubicBezTo>
                    <a:pt x="1809886" y="198376"/>
                    <a:pt x="1811923" y="144593"/>
                    <a:pt x="1824962" y="92032"/>
                  </a:cubicBezTo>
                  <a:cubicBezTo>
                    <a:pt x="1827406" y="81438"/>
                    <a:pt x="1830258" y="70845"/>
                    <a:pt x="1834741" y="61066"/>
                  </a:cubicBezTo>
                  <a:cubicBezTo>
                    <a:pt x="1850223" y="28063"/>
                    <a:pt x="1881190" y="23173"/>
                    <a:pt x="1906859" y="50065"/>
                  </a:cubicBezTo>
                  <a:cubicBezTo>
                    <a:pt x="1929269" y="73697"/>
                    <a:pt x="1933343" y="104663"/>
                    <a:pt x="1934972" y="135222"/>
                  </a:cubicBezTo>
                  <a:cubicBezTo>
                    <a:pt x="1938639" y="202043"/>
                    <a:pt x="1939455" y="269272"/>
                    <a:pt x="1943529" y="336501"/>
                  </a:cubicBezTo>
                  <a:cubicBezTo>
                    <a:pt x="1948011" y="409027"/>
                    <a:pt x="1969606" y="477886"/>
                    <a:pt x="1996905" y="549597"/>
                  </a:cubicBezTo>
                  <a:cubicBezTo>
                    <a:pt x="2020945" y="466885"/>
                    <a:pt x="2043762" y="388654"/>
                    <a:pt x="2040094" y="305942"/>
                  </a:cubicBezTo>
                  <a:cubicBezTo>
                    <a:pt x="2037242" y="243195"/>
                    <a:pt x="2019314" y="183300"/>
                    <a:pt x="2006683" y="122183"/>
                  </a:cubicBezTo>
                  <a:cubicBezTo>
                    <a:pt x="2001387" y="96106"/>
                    <a:pt x="1996090" y="70437"/>
                    <a:pt x="2003424" y="43953"/>
                  </a:cubicBezTo>
                  <a:cubicBezTo>
                    <a:pt x="2009128" y="23581"/>
                    <a:pt x="2019314" y="7690"/>
                    <a:pt x="2040094" y="1578"/>
                  </a:cubicBezTo>
                  <a:close/>
                </a:path>
              </a:pathLst>
            </a:custGeom>
            <a:solidFill>
              <a:srgbClr val="FDCA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4805835" y="3545770"/>
              <a:ext cx="2650044" cy="1059772"/>
            </a:xfrm>
            <a:custGeom>
              <a:rect b="b" l="l" r="r" t="t"/>
              <a:pathLst>
                <a:path extrusionOk="0" h="1107666" w="2769805">
                  <a:moveTo>
                    <a:pt x="2748080" y="0"/>
                  </a:moveTo>
                  <a:cubicBezTo>
                    <a:pt x="2765966" y="0"/>
                    <a:pt x="2771503" y="2129"/>
                    <a:pt x="2769374" y="22571"/>
                  </a:cubicBezTo>
                  <a:cubicBezTo>
                    <a:pt x="2758301" y="121797"/>
                    <a:pt x="2671851" y="1019088"/>
                    <a:pt x="2667167" y="1082541"/>
                  </a:cubicBezTo>
                  <a:cubicBezTo>
                    <a:pt x="2665889" y="1097446"/>
                    <a:pt x="2662056" y="1101279"/>
                    <a:pt x="2647577" y="1101279"/>
                  </a:cubicBezTo>
                  <a:cubicBezTo>
                    <a:pt x="2514282" y="1101279"/>
                    <a:pt x="256362" y="1106815"/>
                    <a:pt x="135843" y="1107667"/>
                  </a:cubicBezTo>
                  <a:cubicBezTo>
                    <a:pt x="118382" y="1107667"/>
                    <a:pt x="112420" y="1104260"/>
                    <a:pt x="110717" y="1085096"/>
                  </a:cubicBezTo>
                  <a:cubicBezTo>
                    <a:pt x="103051" y="994814"/>
                    <a:pt x="14046" y="140109"/>
                    <a:pt x="5529" y="48974"/>
                  </a:cubicBezTo>
                  <a:cubicBezTo>
                    <a:pt x="4251" y="36198"/>
                    <a:pt x="-5118" y="18738"/>
                    <a:pt x="3826" y="11072"/>
                  </a:cubicBezTo>
                  <a:cubicBezTo>
                    <a:pt x="11917" y="4259"/>
                    <a:pt x="29377" y="8517"/>
                    <a:pt x="43005" y="8091"/>
                  </a:cubicBezTo>
                  <a:cubicBezTo>
                    <a:pt x="111569" y="8091"/>
                    <a:pt x="2492563" y="1703"/>
                    <a:pt x="27480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5816361" y="3545771"/>
              <a:ext cx="1639520" cy="1056893"/>
            </a:xfrm>
            <a:custGeom>
              <a:rect b="b" l="l" r="r" t="t"/>
              <a:pathLst>
                <a:path extrusionOk="0" h="1056893" w="1513733">
                  <a:moveTo>
                    <a:pt x="1492947" y="0"/>
                  </a:moveTo>
                  <a:cubicBezTo>
                    <a:pt x="1510060" y="0"/>
                    <a:pt x="1515358" y="2037"/>
                    <a:pt x="1513321" y="21595"/>
                  </a:cubicBezTo>
                  <a:cubicBezTo>
                    <a:pt x="1502727" y="116531"/>
                    <a:pt x="1420014" y="975024"/>
                    <a:pt x="1415533" y="1035734"/>
                  </a:cubicBezTo>
                  <a:cubicBezTo>
                    <a:pt x="1414310" y="1049994"/>
                    <a:pt x="1410643" y="1053661"/>
                    <a:pt x="1396790" y="1053661"/>
                  </a:cubicBezTo>
                  <a:cubicBezTo>
                    <a:pt x="1333024" y="1053661"/>
                    <a:pt x="761068" y="1054986"/>
                    <a:pt x="190641" y="1056412"/>
                  </a:cubicBezTo>
                  <a:lnTo>
                    <a:pt x="0" y="1056893"/>
                  </a:lnTo>
                  <a:lnTo>
                    <a:pt x="938674" y="2073"/>
                  </a:lnTo>
                  <a:lnTo>
                    <a:pt x="994644" y="1897"/>
                  </a:lnTo>
                  <a:cubicBezTo>
                    <a:pt x="1243615" y="1095"/>
                    <a:pt x="1431830" y="407"/>
                    <a:pt x="1492947" y="0"/>
                  </a:cubicBezTo>
                  <a:close/>
                </a:path>
              </a:pathLst>
            </a:custGeom>
            <a:solidFill>
              <a:srgbClr val="71AF9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28"/>
          <p:cNvGrpSpPr/>
          <p:nvPr/>
        </p:nvGrpSpPr>
        <p:grpSpPr>
          <a:xfrm rot="900000">
            <a:off x="8649415" y="5589697"/>
            <a:ext cx="613650" cy="832227"/>
            <a:chOff x="4524375" y="1300163"/>
            <a:chExt cx="2665364" cy="3614738"/>
          </a:xfrm>
        </p:grpSpPr>
        <p:grpSp>
          <p:nvGrpSpPr>
            <p:cNvPr id="190" name="Google Shape;190;p28"/>
            <p:cNvGrpSpPr/>
            <p:nvPr/>
          </p:nvGrpSpPr>
          <p:grpSpPr>
            <a:xfrm>
              <a:off x="4524375" y="1300163"/>
              <a:ext cx="2665364" cy="3614738"/>
              <a:chOff x="4524375" y="1300162"/>
              <a:chExt cx="3139440" cy="4257675"/>
            </a:xfrm>
          </p:grpSpPr>
          <p:sp>
            <p:nvSpPr>
              <p:cNvPr id="191" name="Google Shape;191;p28"/>
              <p:cNvSpPr/>
              <p:nvPr/>
            </p:nvSpPr>
            <p:spPr>
              <a:xfrm>
                <a:off x="4524375" y="1300162"/>
                <a:ext cx="3139440" cy="4257675"/>
              </a:xfrm>
              <a:custGeom>
                <a:rect b="b" l="l" r="r" t="t"/>
                <a:pathLst>
                  <a:path extrusionOk="0" h="4257675" w="3139440">
                    <a:moveTo>
                      <a:pt x="2950845" y="4257675"/>
                    </a:moveTo>
                    <a:lnTo>
                      <a:pt x="187643" y="4257675"/>
                    </a:lnTo>
                    <a:cubicBezTo>
                      <a:pt x="84773" y="4257675"/>
                      <a:pt x="0" y="4172903"/>
                      <a:pt x="0" y="4070033"/>
                    </a:cubicBezTo>
                    <a:lnTo>
                      <a:pt x="0" y="187643"/>
                    </a:lnTo>
                    <a:cubicBezTo>
                      <a:pt x="0" y="84773"/>
                      <a:pt x="84773" y="0"/>
                      <a:pt x="187643" y="0"/>
                    </a:cubicBezTo>
                    <a:lnTo>
                      <a:pt x="2951798" y="0"/>
                    </a:lnTo>
                    <a:cubicBezTo>
                      <a:pt x="3054668" y="0"/>
                      <a:pt x="3139440" y="84773"/>
                      <a:pt x="3139440" y="187643"/>
                    </a:cubicBezTo>
                    <a:lnTo>
                      <a:pt x="3139440" y="4070033"/>
                    </a:lnTo>
                    <a:cubicBezTo>
                      <a:pt x="3138488" y="4172903"/>
                      <a:pt x="3054668" y="4257675"/>
                      <a:pt x="2950845" y="4257675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8"/>
              <p:cNvSpPr/>
              <p:nvPr/>
            </p:nvSpPr>
            <p:spPr>
              <a:xfrm>
                <a:off x="4558664" y="1335404"/>
                <a:ext cx="3070860" cy="4173854"/>
              </a:xfrm>
              <a:custGeom>
                <a:rect b="b" l="l" r="r" t="t"/>
                <a:pathLst>
                  <a:path extrusionOk="0" h="4173854" w="3070860">
                    <a:moveTo>
                      <a:pt x="2883218" y="4173855"/>
                    </a:moveTo>
                    <a:lnTo>
                      <a:pt x="187643" y="4173855"/>
                    </a:lnTo>
                    <a:cubicBezTo>
                      <a:pt x="84773" y="4173855"/>
                      <a:pt x="0" y="4089083"/>
                      <a:pt x="0" y="3986213"/>
                    </a:cubicBezTo>
                    <a:lnTo>
                      <a:pt x="0" y="187643"/>
                    </a:lnTo>
                    <a:cubicBezTo>
                      <a:pt x="0" y="84773"/>
                      <a:pt x="84773" y="0"/>
                      <a:pt x="187643" y="0"/>
                    </a:cubicBezTo>
                    <a:lnTo>
                      <a:pt x="2883218" y="0"/>
                    </a:lnTo>
                    <a:cubicBezTo>
                      <a:pt x="2986088" y="0"/>
                      <a:pt x="3070860" y="84773"/>
                      <a:pt x="3070860" y="187643"/>
                    </a:cubicBezTo>
                    <a:lnTo>
                      <a:pt x="3070860" y="3987165"/>
                    </a:lnTo>
                    <a:cubicBezTo>
                      <a:pt x="3070860" y="4090035"/>
                      <a:pt x="2986088" y="4173855"/>
                      <a:pt x="2883218" y="4173855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6061709" y="1582102"/>
                <a:ext cx="64770" cy="3641407"/>
              </a:xfrm>
              <a:custGeom>
                <a:rect b="b" l="l" r="r" t="t"/>
                <a:pathLst>
                  <a:path extrusionOk="0" h="3641407" w="64770">
                    <a:moveTo>
                      <a:pt x="32385" y="3641408"/>
                    </a:moveTo>
                    <a:lnTo>
                      <a:pt x="32385" y="3641408"/>
                    </a:lnTo>
                    <a:cubicBezTo>
                      <a:pt x="14288" y="3641408"/>
                      <a:pt x="0" y="3627120"/>
                      <a:pt x="0" y="3609023"/>
                    </a:cubicBezTo>
                    <a:lnTo>
                      <a:pt x="0" y="32385"/>
                    </a:lnTo>
                    <a:cubicBezTo>
                      <a:pt x="0" y="14288"/>
                      <a:pt x="14288" y="0"/>
                      <a:pt x="32385" y="0"/>
                    </a:cubicBezTo>
                    <a:lnTo>
                      <a:pt x="32385" y="0"/>
                    </a:lnTo>
                    <a:cubicBezTo>
                      <a:pt x="50483" y="0"/>
                      <a:pt x="64770" y="14288"/>
                      <a:pt x="64770" y="32385"/>
                    </a:cubicBezTo>
                    <a:lnTo>
                      <a:pt x="64770" y="3608070"/>
                    </a:lnTo>
                    <a:cubicBezTo>
                      <a:pt x="64770" y="3626168"/>
                      <a:pt x="49530" y="3641408"/>
                      <a:pt x="32385" y="36414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28"/>
            <p:cNvGrpSpPr/>
            <p:nvPr/>
          </p:nvGrpSpPr>
          <p:grpSpPr>
            <a:xfrm>
              <a:off x="4788133" y="1765938"/>
              <a:ext cx="2137849" cy="2683189"/>
              <a:chOff x="4787778" y="1766594"/>
              <a:chExt cx="2137849" cy="2683189"/>
            </a:xfrm>
          </p:grpSpPr>
          <p:grpSp>
            <p:nvGrpSpPr>
              <p:cNvPr id="195" name="Google Shape;195;p28"/>
              <p:cNvGrpSpPr/>
              <p:nvPr/>
            </p:nvGrpSpPr>
            <p:grpSpPr>
              <a:xfrm>
                <a:off x="4787778" y="1777071"/>
                <a:ext cx="802957" cy="337184"/>
                <a:chOff x="4919662" y="1750694"/>
                <a:chExt cx="802957" cy="337184"/>
              </a:xfrm>
            </p:grpSpPr>
            <p:sp>
              <p:nvSpPr>
                <p:cNvPr id="196" name="Google Shape;196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28"/>
                <p:cNvSpPr/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8" name="Google Shape;198;p28"/>
              <p:cNvGrpSpPr/>
              <p:nvPr/>
            </p:nvGrpSpPr>
            <p:grpSpPr>
              <a:xfrm>
                <a:off x="4787778" y="2360953"/>
                <a:ext cx="802957" cy="337184"/>
                <a:chOff x="4919662" y="1750694"/>
                <a:chExt cx="802957" cy="337184"/>
              </a:xfrm>
            </p:grpSpPr>
            <p:sp>
              <p:nvSpPr>
                <p:cNvPr id="199" name="Google Shape;199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28"/>
                <p:cNvSpPr/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" name="Google Shape;201;p28"/>
              <p:cNvGrpSpPr/>
              <p:nvPr/>
            </p:nvGrpSpPr>
            <p:grpSpPr>
              <a:xfrm>
                <a:off x="4787778" y="2944835"/>
                <a:ext cx="802957" cy="337184"/>
                <a:chOff x="4919662" y="1750694"/>
                <a:chExt cx="802957" cy="337184"/>
              </a:xfrm>
            </p:grpSpPr>
            <p:sp>
              <p:nvSpPr>
                <p:cNvPr id="202" name="Google Shape;202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28"/>
                <p:cNvSpPr/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4" name="Google Shape;204;p28"/>
              <p:cNvGrpSpPr/>
              <p:nvPr/>
            </p:nvGrpSpPr>
            <p:grpSpPr>
              <a:xfrm>
                <a:off x="4787778" y="3528717"/>
                <a:ext cx="802957" cy="337184"/>
                <a:chOff x="4919662" y="1750694"/>
                <a:chExt cx="802957" cy="337184"/>
              </a:xfrm>
            </p:grpSpPr>
            <p:sp>
              <p:nvSpPr>
                <p:cNvPr id="205" name="Google Shape;205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p28"/>
                <p:cNvSpPr/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" name="Google Shape;207;p28"/>
              <p:cNvGrpSpPr/>
              <p:nvPr/>
            </p:nvGrpSpPr>
            <p:grpSpPr>
              <a:xfrm>
                <a:off x="4787778" y="4112599"/>
                <a:ext cx="802957" cy="337184"/>
                <a:chOff x="4919662" y="1750694"/>
                <a:chExt cx="802957" cy="337184"/>
              </a:xfrm>
            </p:grpSpPr>
            <p:sp>
              <p:nvSpPr>
                <p:cNvPr id="208" name="Google Shape;208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28"/>
                <p:cNvSpPr/>
                <p:nvPr/>
              </p:nvSpPr>
              <p:spPr>
                <a:xfrm>
                  <a:off x="5140674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" name="Google Shape;210;p28"/>
              <p:cNvGrpSpPr/>
              <p:nvPr/>
            </p:nvGrpSpPr>
            <p:grpSpPr>
              <a:xfrm>
                <a:off x="6122670" y="1766594"/>
                <a:ext cx="802957" cy="337184"/>
                <a:chOff x="4919662" y="1750694"/>
                <a:chExt cx="802957" cy="337184"/>
              </a:xfrm>
            </p:grpSpPr>
            <p:sp>
              <p:nvSpPr>
                <p:cNvPr id="211" name="Google Shape;211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212;p28"/>
                <p:cNvSpPr/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3" name="Google Shape;213;p28"/>
              <p:cNvGrpSpPr/>
              <p:nvPr/>
            </p:nvGrpSpPr>
            <p:grpSpPr>
              <a:xfrm>
                <a:off x="6122670" y="2350476"/>
                <a:ext cx="802957" cy="337184"/>
                <a:chOff x="4919662" y="1750694"/>
                <a:chExt cx="802957" cy="337184"/>
              </a:xfrm>
            </p:grpSpPr>
            <p:sp>
              <p:nvSpPr>
                <p:cNvPr id="214" name="Google Shape;214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215;p28"/>
                <p:cNvSpPr/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6" name="Google Shape;216;p28"/>
              <p:cNvGrpSpPr/>
              <p:nvPr/>
            </p:nvGrpSpPr>
            <p:grpSpPr>
              <a:xfrm>
                <a:off x="6122670" y="2934358"/>
                <a:ext cx="802957" cy="337184"/>
                <a:chOff x="4919662" y="1750694"/>
                <a:chExt cx="802957" cy="337184"/>
              </a:xfrm>
            </p:grpSpPr>
            <p:sp>
              <p:nvSpPr>
                <p:cNvPr id="217" name="Google Shape;217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8;p28"/>
                <p:cNvSpPr/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" name="Google Shape;219;p28"/>
              <p:cNvGrpSpPr/>
              <p:nvPr/>
            </p:nvGrpSpPr>
            <p:grpSpPr>
              <a:xfrm>
                <a:off x="6122670" y="3518240"/>
                <a:ext cx="802957" cy="337184"/>
                <a:chOff x="4919662" y="1750694"/>
                <a:chExt cx="802957" cy="337184"/>
              </a:xfrm>
            </p:grpSpPr>
            <p:sp>
              <p:nvSpPr>
                <p:cNvPr id="220" name="Google Shape;220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28"/>
                <p:cNvSpPr/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" name="Google Shape;222;p28"/>
              <p:cNvGrpSpPr/>
              <p:nvPr/>
            </p:nvGrpSpPr>
            <p:grpSpPr>
              <a:xfrm>
                <a:off x="6122670" y="4102122"/>
                <a:ext cx="802957" cy="337184"/>
                <a:chOff x="4919662" y="1750694"/>
                <a:chExt cx="802957" cy="337184"/>
              </a:xfrm>
            </p:grpSpPr>
            <p:sp>
              <p:nvSpPr>
                <p:cNvPr id="223" name="Google Shape;223;p28"/>
                <p:cNvSpPr/>
                <p:nvPr/>
              </p:nvSpPr>
              <p:spPr>
                <a:xfrm>
                  <a:off x="4919662" y="1750694"/>
                  <a:ext cx="802957" cy="337184"/>
                </a:xfrm>
                <a:custGeom>
                  <a:rect b="b" l="l" r="r" t="t"/>
                  <a:pathLst>
                    <a:path extrusionOk="0" h="337184" w="802957">
                      <a:moveTo>
                        <a:pt x="634365" y="337185"/>
                      </a:moveTo>
                      <a:lnTo>
                        <a:pt x="168593" y="337185"/>
                      </a:lnTo>
                      <a:cubicBezTo>
                        <a:pt x="76200" y="337185"/>
                        <a:pt x="0" y="261938"/>
                        <a:pt x="0" y="168593"/>
                      </a:cubicBezTo>
                      <a:lnTo>
                        <a:pt x="0" y="168593"/>
                      </a:lnTo>
                      <a:cubicBezTo>
                        <a:pt x="0" y="76200"/>
                        <a:pt x="75248" y="0"/>
                        <a:pt x="168593" y="0"/>
                      </a:cubicBezTo>
                      <a:lnTo>
                        <a:pt x="634365" y="0"/>
                      </a:lnTo>
                      <a:cubicBezTo>
                        <a:pt x="726758" y="0"/>
                        <a:pt x="802958" y="75248"/>
                        <a:pt x="802958" y="168593"/>
                      </a:cubicBezTo>
                      <a:lnTo>
                        <a:pt x="802958" y="168593"/>
                      </a:lnTo>
                      <a:cubicBezTo>
                        <a:pt x="802005" y="261938"/>
                        <a:pt x="726758" y="337185"/>
                        <a:pt x="634365" y="33718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p28"/>
                <p:cNvSpPr/>
                <p:nvPr/>
              </p:nvSpPr>
              <p:spPr>
                <a:xfrm>
                  <a:off x="5145230" y="1776725"/>
                  <a:ext cx="553050" cy="288283"/>
                </a:xfrm>
                <a:custGeom>
                  <a:rect b="b" l="l" r="r" t="t"/>
                  <a:pathLst>
                    <a:path extrusionOk="0" h="315277" w="604837">
                      <a:moveTo>
                        <a:pt x="447675" y="0"/>
                      </a:moveTo>
                      <a:lnTo>
                        <a:pt x="224790" y="0"/>
                      </a:lnTo>
                      <a:lnTo>
                        <a:pt x="224790" y="58102"/>
                      </a:lnTo>
                      <a:lnTo>
                        <a:pt x="20955" y="58102"/>
                      </a:lnTo>
                      <a:cubicBezTo>
                        <a:pt x="9525" y="58102"/>
                        <a:pt x="0" y="67627"/>
                        <a:pt x="0" y="79057"/>
                      </a:cubicBezTo>
                      <a:cubicBezTo>
                        <a:pt x="0" y="90488"/>
                        <a:pt x="9525" y="100013"/>
                        <a:pt x="20955" y="100013"/>
                      </a:cubicBezTo>
                      <a:lnTo>
                        <a:pt x="224790" y="100013"/>
                      </a:lnTo>
                      <a:lnTo>
                        <a:pt x="224790" y="315278"/>
                      </a:lnTo>
                      <a:lnTo>
                        <a:pt x="447675" y="315278"/>
                      </a:lnTo>
                      <a:cubicBezTo>
                        <a:pt x="534353" y="315278"/>
                        <a:pt x="604838" y="244792"/>
                        <a:pt x="604838" y="158115"/>
                      </a:cubicBezTo>
                      <a:lnTo>
                        <a:pt x="604838" y="158115"/>
                      </a:lnTo>
                      <a:cubicBezTo>
                        <a:pt x="604838" y="71438"/>
                        <a:pt x="533400" y="0"/>
                        <a:pt x="447675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 txBox="1"/>
          <p:nvPr>
            <p:ph idx="1" type="body"/>
          </p:nvPr>
        </p:nvSpPr>
        <p:spPr>
          <a:xfrm>
            <a:off x="323525" y="339497"/>
            <a:ext cx="11573100" cy="9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82550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4000">
                <a:solidFill>
                  <a:schemeClr val="accent2"/>
                </a:solidFill>
              </a:rPr>
              <a:t>Defining the dataset for foreign objects</a:t>
            </a:r>
            <a:endParaRPr b="1" sz="7400">
              <a:solidFill>
                <a:schemeClr val="accent2"/>
              </a:solidFill>
            </a:endParaRPr>
          </a:p>
        </p:txBody>
      </p:sp>
      <p:sp>
        <p:nvSpPr>
          <p:cNvPr id="443" name="Google Shape;443;p37"/>
          <p:cNvSpPr txBox="1"/>
          <p:nvPr/>
        </p:nvSpPr>
        <p:spPr>
          <a:xfrm>
            <a:off x="859475" y="1647350"/>
            <a:ext cx="102600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Convert everything into a torch.Tensor, which is a multi-dimensional matrix containing elements of a single data type, and suppose that all instances are not crowded.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target["boxes"] = boxes</a:t>
            </a:r>
            <a:endParaRPr sz="2000">
              <a:solidFill>
                <a:schemeClr val="dk1"/>
              </a:solidFill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target["labels"] = labels</a:t>
            </a:r>
            <a:endParaRPr sz="2000">
              <a:solidFill>
                <a:schemeClr val="dk1"/>
              </a:solidFill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target["image_id"] = image_id</a:t>
            </a:r>
            <a:endParaRPr sz="2000">
              <a:solidFill>
                <a:schemeClr val="dk1"/>
              </a:solidFill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target["area"] = area</a:t>
            </a:r>
            <a:endParaRPr sz="2000">
              <a:solidFill>
                <a:schemeClr val="dk1"/>
              </a:solidFill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target["iscrowd"] = iscrowd</a:t>
            </a:r>
            <a:endParaRPr sz="1800">
              <a:highlight>
                <a:srgbClr val="EFEFE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>
            <p:ph idx="1" type="body"/>
          </p:nvPr>
        </p:nvSpPr>
        <p:spPr>
          <a:xfrm>
            <a:off x="323525" y="339497"/>
            <a:ext cx="11573100" cy="9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82550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4000">
                <a:solidFill>
                  <a:schemeClr val="accent2"/>
                </a:solidFill>
              </a:rPr>
              <a:t>Defining the dataset for foreign objects</a:t>
            </a:r>
            <a:endParaRPr b="1" sz="7400">
              <a:solidFill>
                <a:schemeClr val="accent2"/>
              </a:solidFill>
            </a:endParaRPr>
          </a:p>
        </p:txBody>
      </p:sp>
      <p:sp>
        <p:nvSpPr>
          <p:cNvPr id="450" name="Google Shape;450;p38"/>
          <p:cNvSpPr txBox="1"/>
          <p:nvPr/>
        </p:nvSpPr>
        <p:spPr>
          <a:xfrm>
            <a:off x="859475" y="1647350"/>
            <a:ext cx="10260000" cy="3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Define the dataset for validating and testing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if self.datatype == 'dev':      	</a:t>
            </a:r>
            <a:endParaRPr sz="1800"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3F3F3"/>
                </a:highlight>
              </a:rPr>
              <a:t> </a:t>
            </a:r>
            <a:r>
              <a:rPr lang="en" sz="1800"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if self.labels_dict[img_name] == '':</a:t>
            </a:r>
            <a:endParaRPr sz="1800"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label = 0</a:t>
            </a:r>
            <a:endParaRPr sz="1800"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else:</a:t>
            </a:r>
            <a:endParaRPr sz="1800"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label = 1</a:t>
            </a:r>
            <a:endParaRPr sz="1800"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if self.transform is not None:</a:t>
            </a:r>
            <a:endParaRPr sz="1800"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img = self.transform(img)</a:t>
            </a:r>
            <a:endParaRPr sz="1800"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highlight>
                  <a:srgbClr val="F3F3F3"/>
                </a:highlight>
                <a:latin typeface="Verdana"/>
                <a:ea typeface="Verdana"/>
                <a:cs typeface="Verdana"/>
                <a:sym typeface="Verdana"/>
              </a:rPr>
              <a:t>return img, label, width, heigh</a:t>
            </a:r>
            <a:endParaRPr sz="2200">
              <a:highlight>
                <a:srgbClr val="F3F3F3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"/>
              <a:t>Set up detection model</a:t>
            </a:r>
            <a:endParaRPr/>
          </a:p>
        </p:txBody>
      </p:sp>
      <p:grpSp>
        <p:nvGrpSpPr>
          <p:cNvPr id="456" name="Google Shape;456;p39"/>
          <p:cNvGrpSpPr/>
          <p:nvPr/>
        </p:nvGrpSpPr>
        <p:grpSpPr>
          <a:xfrm>
            <a:off x="907425" y="2331881"/>
            <a:ext cx="11284554" cy="1389089"/>
            <a:chOff x="881604" y="2379524"/>
            <a:chExt cx="10688155" cy="1315674"/>
          </a:xfrm>
        </p:grpSpPr>
        <p:sp>
          <p:nvSpPr>
            <p:cNvPr id="457" name="Google Shape;457;p39"/>
            <p:cNvSpPr/>
            <p:nvPr/>
          </p:nvSpPr>
          <p:spPr>
            <a:xfrm>
              <a:off x="1516159" y="2379524"/>
              <a:ext cx="10053600" cy="782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881604" y="2379524"/>
              <a:ext cx="1628293" cy="1315674"/>
            </a:xfrm>
            <a:custGeom>
              <a:rect b="b" l="l" r="r" t="t"/>
              <a:pathLst>
                <a:path extrusionOk="0" h="989" w="1224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rgbClr val="EC5447"/>
                </a:gs>
                <a:gs pos="100000">
                  <a:srgbClr val="ED6054"/>
                </a:gs>
              </a:gsLst>
              <a:lin ang="840013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1306121" y="3164897"/>
            <a:ext cx="10885778" cy="1389089"/>
            <a:chOff x="1259228" y="3168587"/>
            <a:chExt cx="10310455" cy="1315674"/>
          </a:xfrm>
        </p:grpSpPr>
        <p:sp>
          <p:nvSpPr>
            <p:cNvPr id="460" name="Google Shape;460;p39"/>
            <p:cNvSpPr/>
            <p:nvPr/>
          </p:nvSpPr>
          <p:spPr>
            <a:xfrm>
              <a:off x="1893783" y="3168587"/>
              <a:ext cx="9675900" cy="782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1259228" y="3168587"/>
              <a:ext cx="1628293" cy="1315674"/>
            </a:xfrm>
            <a:custGeom>
              <a:rect b="b" l="l" r="r" t="t"/>
              <a:pathLst>
                <a:path extrusionOk="0" h="989" w="1224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rgbClr val="EB8B5C"/>
                </a:gs>
                <a:gs pos="100000">
                  <a:srgbClr val="EC9569"/>
                </a:gs>
              </a:gsLst>
              <a:lin ang="840013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39"/>
          <p:cNvGrpSpPr/>
          <p:nvPr/>
        </p:nvGrpSpPr>
        <p:grpSpPr>
          <a:xfrm>
            <a:off x="1712362" y="3985334"/>
            <a:ext cx="10479401" cy="1389089"/>
            <a:chOff x="1635672" y="3945070"/>
            <a:chExt cx="9925555" cy="1315674"/>
          </a:xfrm>
        </p:grpSpPr>
        <p:sp>
          <p:nvSpPr>
            <p:cNvPr id="463" name="Google Shape;463;p39"/>
            <p:cNvSpPr/>
            <p:nvPr/>
          </p:nvSpPr>
          <p:spPr>
            <a:xfrm>
              <a:off x="2270227" y="3945070"/>
              <a:ext cx="9291000" cy="78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1635672" y="3945070"/>
              <a:ext cx="1628293" cy="1315674"/>
            </a:xfrm>
            <a:custGeom>
              <a:rect b="b" l="l" r="r" t="t"/>
              <a:pathLst>
                <a:path extrusionOk="0" h="989" w="1224">
                  <a:moveTo>
                    <a:pt x="0" y="630"/>
                  </a:moveTo>
                  <a:lnTo>
                    <a:pt x="465" y="989"/>
                  </a:lnTo>
                  <a:lnTo>
                    <a:pt x="1224" y="0"/>
                  </a:lnTo>
                  <a:lnTo>
                    <a:pt x="484" y="0"/>
                  </a:lnTo>
                  <a:lnTo>
                    <a:pt x="0" y="630"/>
                  </a:lnTo>
                  <a:close/>
                </a:path>
              </a:pathLst>
            </a:custGeom>
            <a:gradFill>
              <a:gsLst>
                <a:gs pos="0">
                  <a:srgbClr val="E2BF78"/>
                </a:gs>
                <a:gs pos="100000">
                  <a:srgbClr val="E5C585"/>
                </a:gs>
              </a:gsLst>
              <a:lin ang="8400134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39"/>
          <p:cNvSpPr txBox="1"/>
          <p:nvPr/>
        </p:nvSpPr>
        <p:spPr>
          <a:xfrm rot="-3147758">
            <a:off x="1117931" y="2722477"/>
            <a:ext cx="973446" cy="58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9"/>
          <p:cNvSpPr txBox="1"/>
          <p:nvPr/>
        </p:nvSpPr>
        <p:spPr>
          <a:xfrm rot="-3147758">
            <a:off x="1521471" y="3540422"/>
            <a:ext cx="973446" cy="58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 rot="-3147758">
            <a:off x="1925011" y="4358367"/>
            <a:ext cx="973446" cy="58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9"/>
          <p:cNvSpPr txBox="1"/>
          <p:nvPr/>
        </p:nvSpPr>
        <p:spPr>
          <a:xfrm rot="-3147758">
            <a:off x="2328551" y="5167167"/>
            <a:ext cx="973446" cy="58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9"/>
          <p:cNvSpPr txBox="1"/>
          <p:nvPr/>
        </p:nvSpPr>
        <p:spPr>
          <a:xfrm>
            <a:off x="2536643" y="2527818"/>
            <a:ext cx="677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LOAD A MODEL PRE-TRAINED ON COCO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3093943" y="3341503"/>
            <a:ext cx="677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GET THE INPUT FEATURES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3428468" y="4155190"/>
            <a:ext cx="677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REPLACE THE PRE-TRAINED HEAD WITH THE NEW ONE</a:t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72" name="Google Shape;472;p39"/>
          <p:cNvSpPr txBox="1"/>
          <p:nvPr/>
        </p:nvSpPr>
        <p:spPr>
          <a:xfrm>
            <a:off x="4071818" y="4968881"/>
            <a:ext cx="677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hope and I believe that this Template will your Time, Money and Reputation. Get a modern PowerPoint  Presentation that is beautifully designed.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/>
          <p:nvPr>
            <p:ph idx="1" type="body"/>
          </p:nvPr>
        </p:nvSpPr>
        <p:spPr>
          <a:xfrm>
            <a:off x="323525" y="339497"/>
            <a:ext cx="11573100" cy="9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82550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4000">
                <a:solidFill>
                  <a:schemeClr val="accent2"/>
                </a:solidFill>
              </a:rPr>
              <a:t>Faster RCNN</a:t>
            </a:r>
            <a:endParaRPr b="1" sz="7400">
              <a:solidFill>
                <a:schemeClr val="accent2"/>
              </a:solidFill>
            </a:endParaRPr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26" y="1106250"/>
            <a:ext cx="7777925" cy="56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1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"/>
              <a:t>Training Procedure</a:t>
            </a:r>
            <a:endParaRPr/>
          </a:p>
        </p:txBody>
      </p:sp>
      <p:grpSp>
        <p:nvGrpSpPr>
          <p:cNvPr id="485" name="Google Shape;485;p41"/>
          <p:cNvGrpSpPr/>
          <p:nvPr/>
        </p:nvGrpSpPr>
        <p:grpSpPr>
          <a:xfrm>
            <a:off x="7417442" y="4083779"/>
            <a:ext cx="4266373" cy="2439823"/>
            <a:chOff x="779892" y="3826575"/>
            <a:chExt cx="3101238" cy="1181112"/>
          </a:xfrm>
        </p:grpSpPr>
        <p:sp>
          <p:nvSpPr>
            <p:cNvPr id="486" name="Google Shape;486;p41"/>
            <p:cNvSpPr/>
            <p:nvPr/>
          </p:nvSpPr>
          <p:spPr>
            <a:xfrm>
              <a:off x="780030" y="3826587"/>
              <a:ext cx="3101100" cy="11811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">
                  <a:solidFill>
                    <a:schemeClr val="dk1"/>
                  </a:solidFill>
                </a:rPr>
                <a:t>Stochastic gradient descent</a:t>
              </a:r>
              <a:endParaRPr>
                <a:solidFill>
                  <a:schemeClr val="dk1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">
                  <a:solidFill>
                    <a:schemeClr val="dk1"/>
                  </a:solidFill>
                </a:rPr>
                <a:t>Decreases the learning rate by 10x every 2 epochs)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 rot="10800000">
              <a:off x="779892" y="3826575"/>
              <a:ext cx="119700" cy="118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41"/>
          <p:cNvSpPr/>
          <p:nvPr/>
        </p:nvSpPr>
        <p:spPr>
          <a:xfrm>
            <a:off x="6048711" y="4537125"/>
            <a:ext cx="299913" cy="315900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1"/>
          <p:cNvSpPr/>
          <p:nvPr/>
        </p:nvSpPr>
        <p:spPr>
          <a:xfrm>
            <a:off x="5993449" y="5457712"/>
            <a:ext cx="410446" cy="393330"/>
          </a:xfrm>
          <a:custGeom>
            <a:rect b="b" l="l" r="r" t="t"/>
            <a:pathLst>
              <a:path extrusionOk="0" h="2313707" w="2736304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1"/>
          <p:cNvSpPr txBox="1"/>
          <p:nvPr/>
        </p:nvSpPr>
        <p:spPr>
          <a:xfrm>
            <a:off x="768625" y="1243525"/>
            <a:ext cx="986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Standardize the dataset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Load data by using data loader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1"/>
          <p:cNvSpPr txBox="1"/>
          <p:nvPr/>
        </p:nvSpPr>
        <p:spPr>
          <a:xfrm>
            <a:off x="7417450" y="2721025"/>
            <a:ext cx="463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Input into the defined model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Construct the optimizer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Set up learning rate scheduler </a:t>
            </a:r>
            <a:endParaRPr sz="1800"/>
          </a:p>
        </p:txBody>
      </p:sp>
      <p:grpSp>
        <p:nvGrpSpPr>
          <p:cNvPr id="492" name="Google Shape;492;p41"/>
          <p:cNvGrpSpPr/>
          <p:nvPr/>
        </p:nvGrpSpPr>
        <p:grpSpPr>
          <a:xfrm>
            <a:off x="768636" y="2057074"/>
            <a:ext cx="3861800" cy="2026697"/>
            <a:chOff x="567961" y="2494749"/>
            <a:chExt cx="3861800" cy="2026697"/>
          </a:xfrm>
        </p:grpSpPr>
        <p:sp>
          <p:nvSpPr>
            <p:cNvPr id="493" name="Google Shape;493;p41"/>
            <p:cNvSpPr txBox="1"/>
            <p:nvPr/>
          </p:nvSpPr>
          <p:spPr>
            <a:xfrm>
              <a:off x="698838" y="2650900"/>
              <a:ext cx="3600000" cy="17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en" sz="1600">
                  <a:solidFill>
                    <a:schemeClr val="dk1"/>
                  </a:solidFill>
                </a:rPr>
                <a:t>resize the image to 600x600 pixels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en" sz="1600">
                  <a:solidFill>
                    <a:schemeClr val="dk1"/>
                  </a:solidFill>
                </a:rPr>
                <a:t>batch 4 - 4 images per batch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en" sz="1600">
                  <a:solidFill>
                    <a:schemeClr val="dk1"/>
                  </a:solidFill>
                </a:rPr>
                <a:t>epochs 6 </a:t>
              </a:r>
              <a:endParaRPr sz="1600">
                <a:solidFill>
                  <a:srgbClr val="262626"/>
                </a:solidFill>
              </a:endParaRPr>
            </a:p>
          </p:txBody>
        </p:sp>
        <p:grpSp>
          <p:nvGrpSpPr>
            <p:cNvPr id="494" name="Google Shape;494;p41"/>
            <p:cNvGrpSpPr/>
            <p:nvPr/>
          </p:nvGrpSpPr>
          <p:grpSpPr>
            <a:xfrm flipH="1">
              <a:off x="567961" y="2494749"/>
              <a:ext cx="3861800" cy="2026697"/>
              <a:chOff x="941069" y="3790293"/>
              <a:chExt cx="3101100" cy="1217382"/>
            </a:xfrm>
          </p:grpSpPr>
          <p:sp>
            <p:nvSpPr>
              <p:cNvPr id="495" name="Google Shape;495;p41"/>
              <p:cNvSpPr/>
              <p:nvPr/>
            </p:nvSpPr>
            <p:spPr>
              <a:xfrm rot="10800000">
                <a:off x="941078" y="3826575"/>
                <a:ext cx="119700" cy="1181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1"/>
              <p:cNvSpPr/>
              <p:nvPr/>
            </p:nvSpPr>
            <p:spPr>
              <a:xfrm rot="10800000">
                <a:off x="941069" y="3790293"/>
                <a:ext cx="3101100" cy="1181100"/>
              </a:xfrm>
              <a:prstGeom prst="rect">
                <a:avLst/>
              </a:prstGeom>
              <a:solidFill>
                <a:schemeClr val="accent4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">
                <a:solidFill>
                  <a:srgbClr val="B45F06"/>
                </a:solidFill>
              </a:rPr>
              <a:t>Epoch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502" name="Google Shape;502;p42"/>
          <p:cNvSpPr/>
          <p:nvPr/>
        </p:nvSpPr>
        <p:spPr>
          <a:xfrm>
            <a:off x="6048711" y="4537125"/>
            <a:ext cx="299913" cy="315900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5993449" y="5457712"/>
            <a:ext cx="410446" cy="393330"/>
          </a:xfrm>
          <a:custGeom>
            <a:rect b="b" l="l" r="r" t="t"/>
            <a:pathLst>
              <a:path extrusionOk="0" h="2313707" w="2736304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2"/>
          <p:cNvSpPr/>
          <p:nvPr/>
        </p:nvSpPr>
        <p:spPr>
          <a:xfrm>
            <a:off x="6448631" y="1772238"/>
            <a:ext cx="180000" cy="2809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2"/>
          <p:cNvSpPr/>
          <p:nvPr/>
        </p:nvSpPr>
        <p:spPr>
          <a:xfrm>
            <a:off x="6223326" y="1772238"/>
            <a:ext cx="180000" cy="2809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5998021" y="1772238"/>
            <a:ext cx="180000" cy="2809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5772716" y="1772238"/>
            <a:ext cx="180000" cy="2809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5547411" y="1772238"/>
            <a:ext cx="180000" cy="2809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930388" y="4574482"/>
            <a:ext cx="4795679" cy="507302"/>
          </a:xfrm>
          <a:custGeom>
            <a:rect b="b" l="l" r="r" t="t"/>
            <a:pathLst>
              <a:path extrusionOk="0" h="507302" w="3481437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>
            <a:gsLst>
              <a:gs pos="0">
                <a:srgbClr val="9E1B10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3165232" y="4572358"/>
            <a:ext cx="2794753" cy="519462"/>
          </a:xfrm>
          <a:custGeom>
            <a:rect b="b" l="l" r="r" t="t"/>
            <a:pathLst>
              <a:path extrusionOk="0" h="519462" w="2133399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>
            <a:gsLst>
              <a:gs pos="0">
                <a:srgbClr val="A54414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5404774" y="4577035"/>
            <a:ext cx="1378755" cy="504749"/>
          </a:xfrm>
          <a:custGeom>
            <a:rect b="b" l="l" r="r" t="t"/>
            <a:pathLst>
              <a:path extrusionOk="0" h="504749" w="1378755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>
            <a:gsLst>
              <a:gs pos="0">
                <a:srgbClr val="A3782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6225432" y="4576209"/>
            <a:ext cx="2792157" cy="502399"/>
          </a:xfrm>
          <a:custGeom>
            <a:rect b="b" l="l" r="r" t="t"/>
            <a:pathLst>
              <a:path extrusionOk="0" h="502399" w="2164463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57B6B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6432500" y="4567650"/>
            <a:ext cx="4821125" cy="514134"/>
          </a:xfrm>
          <a:custGeom>
            <a:rect b="b" l="l" r="r" t="t"/>
            <a:pathLst>
              <a:path extrusionOk="0" h="514134" w="3531960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>
            <a:gsLst>
              <a:gs pos="0">
                <a:srgbClr val="1869AA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2"/>
          <p:cNvSpPr/>
          <p:nvPr/>
        </p:nvSpPr>
        <p:spPr>
          <a:xfrm>
            <a:off x="6467627" y="2350261"/>
            <a:ext cx="4754400" cy="32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6683847" y="2354525"/>
            <a:ext cx="206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Train Epoch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6225432" y="3311537"/>
            <a:ext cx="5026800" cy="32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6642250" y="3324308"/>
            <a:ext cx="125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Labeling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964041" y="1869623"/>
            <a:ext cx="47634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3486900" y="1869625"/>
            <a:ext cx="200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What is Epoch?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2"/>
          <p:cNvSpPr/>
          <p:nvPr/>
        </p:nvSpPr>
        <p:spPr>
          <a:xfrm>
            <a:off x="964040" y="2830899"/>
            <a:ext cx="49725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2"/>
          <p:cNvSpPr/>
          <p:nvPr/>
        </p:nvSpPr>
        <p:spPr>
          <a:xfrm>
            <a:off x="2997940" y="2839400"/>
            <a:ext cx="253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Update the learning rate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2"/>
          <p:cNvSpPr/>
          <p:nvPr/>
        </p:nvSpPr>
        <p:spPr>
          <a:xfrm>
            <a:off x="964041" y="3526525"/>
            <a:ext cx="5148000" cy="32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2"/>
          <p:cNvSpPr/>
          <p:nvPr/>
        </p:nvSpPr>
        <p:spPr>
          <a:xfrm>
            <a:off x="4172486" y="3535075"/>
            <a:ext cx="132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ACC &amp; AUC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2"/>
          <p:cNvSpPr txBox="1"/>
          <p:nvPr/>
        </p:nvSpPr>
        <p:spPr>
          <a:xfrm>
            <a:off x="6673925" y="2658050"/>
            <a:ext cx="5201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https://github.com/pytorch/vision/blob/master/references/detection/engine.py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525" name="Google Shape;525;p42"/>
          <p:cNvSpPr txBox="1"/>
          <p:nvPr/>
        </p:nvSpPr>
        <p:spPr>
          <a:xfrm>
            <a:off x="6673925" y="3662053"/>
            <a:ext cx="44781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Label by using the maximum confidence scores per image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526" name="Google Shape;526;p42"/>
          <p:cNvSpPr txBox="1"/>
          <p:nvPr/>
        </p:nvSpPr>
        <p:spPr>
          <a:xfrm>
            <a:off x="257325" y="2210300"/>
            <a:ext cx="52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Defines the number times that the learning algorithm will work through the entire training dataset.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27" name="Google Shape;527;p42"/>
          <p:cNvSpPr txBox="1"/>
          <p:nvPr/>
        </p:nvSpPr>
        <p:spPr>
          <a:xfrm>
            <a:off x="562675" y="3841150"/>
            <a:ext cx="49725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chemeClr val="dk1"/>
                </a:solidFill>
              </a:rPr>
              <a:t>ACC = Number of correct label compare to original dataset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AUC = Predicted label and original label (Using ROC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964040" y="5115166"/>
            <a:ext cx="1306800" cy="883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2"/>
          <p:cNvSpPr/>
          <p:nvPr/>
        </p:nvSpPr>
        <p:spPr>
          <a:xfrm>
            <a:off x="7677336" y="5115166"/>
            <a:ext cx="1306800" cy="883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2"/>
          <p:cNvSpPr/>
          <p:nvPr/>
        </p:nvSpPr>
        <p:spPr>
          <a:xfrm>
            <a:off x="3201805" y="5115166"/>
            <a:ext cx="1306800" cy="883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2"/>
          <p:cNvSpPr/>
          <p:nvPr/>
        </p:nvSpPr>
        <p:spPr>
          <a:xfrm>
            <a:off x="5439570" y="5115166"/>
            <a:ext cx="1306800" cy="883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2"/>
          <p:cNvSpPr/>
          <p:nvPr/>
        </p:nvSpPr>
        <p:spPr>
          <a:xfrm>
            <a:off x="9915102" y="5115166"/>
            <a:ext cx="1306800" cy="8838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1450986" y="5461047"/>
            <a:ext cx="332100" cy="243530"/>
          </a:xfrm>
          <a:custGeom>
            <a:rect b="b" l="l" r="r" t="t"/>
            <a:pathLst>
              <a:path extrusionOk="0" h="2375905" w="3240001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2"/>
          <p:cNvSpPr/>
          <p:nvPr/>
        </p:nvSpPr>
        <p:spPr>
          <a:xfrm flipH="1">
            <a:off x="3656961" y="5421600"/>
            <a:ext cx="394151" cy="325150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2"/>
          <p:cNvSpPr/>
          <p:nvPr/>
        </p:nvSpPr>
        <p:spPr>
          <a:xfrm>
            <a:off x="5901316" y="5419232"/>
            <a:ext cx="390386" cy="326332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8154714" y="5401343"/>
            <a:ext cx="348301" cy="300580"/>
          </a:xfrm>
          <a:custGeom>
            <a:rect b="b" l="l" r="r" t="t"/>
            <a:pathLst>
              <a:path extrusionOk="0" h="2796091" w="3240006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10413801" y="5389520"/>
            <a:ext cx="384679" cy="394398"/>
          </a:xfrm>
          <a:custGeom>
            <a:rect b="b" l="l" r="r" t="t"/>
            <a:pathLst>
              <a:path extrusionOk="0" h="2354614" w="229659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2"/>
          <p:cNvSpPr txBox="1"/>
          <p:nvPr/>
        </p:nvSpPr>
        <p:spPr>
          <a:xfrm>
            <a:off x="964050" y="3108925"/>
            <a:ext cx="44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ecreases the learning rate by 10x every 2 epochs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43"/>
          <p:cNvGrpSpPr/>
          <p:nvPr/>
        </p:nvGrpSpPr>
        <p:grpSpPr>
          <a:xfrm rot="1505588">
            <a:off x="1046468" y="4477054"/>
            <a:ext cx="1260777" cy="1799135"/>
            <a:chOff x="6477000" y="3016250"/>
            <a:chExt cx="1328738" cy="1966913"/>
          </a:xfrm>
        </p:grpSpPr>
        <p:sp>
          <p:nvSpPr>
            <p:cNvPr id="545" name="Google Shape;545;p43"/>
            <p:cNvSpPr/>
            <p:nvPr/>
          </p:nvSpPr>
          <p:spPr>
            <a:xfrm>
              <a:off x="6477000" y="3162300"/>
              <a:ext cx="1328738" cy="1820863"/>
            </a:xfrm>
            <a:custGeom>
              <a:rect b="b" l="l" r="r" t="t"/>
              <a:pathLst>
                <a:path extrusionOk="0" h="485" w="353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597650" y="3302000"/>
              <a:ext cx="1087500" cy="15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6591300" y="3294062"/>
              <a:ext cx="1101725" cy="1520825"/>
            </a:xfrm>
            <a:custGeom>
              <a:rect b="b" l="l" r="r" t="t"/>
              <a:pathLst>
                <a:path extrusionOk="0" h="958" w="694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6786563" y="3609975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9" name="Google Shape;549;p43"/>
            <p:cNvCxnSpPr/>
            <p:nvPr/>
          </p:nvCxnSpPr>
          <p:spPr>
            <a:xfrm>
              <a:off x="6786563" y="3609975"/>
              <a:ext cx="7113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50" name="Google Shape;550;p43"/>
            <p:cNvSpPr/>
            <p:nvPr/>
          </p:nvSpPr>
          <p:spPr>
            <a:xfrm>
              <a:off x="6764338" y="3586163"/>
              <a:ext cx="755650" cy="46038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6721475" y="3759200"/>
              <a:ext cx="839788" cy="0"/>
            </a:xfrm>
            <a:custGeom>
              <a:rect b="b" l="l" r="r" t="t"/>
              <a:pathLst>
                <a:path extrusionOk="0" h="120000"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2" name="Google Shape;552;p43"/>
            <p:cNvCxnSpPr/>
            <p:nvPr/>
          </p:nvCxnSpPr>
          <p:spPr>
            <a:xfrm>
              <a:off x="6721475" y="3759200"/>
              <a:ext cx="8397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53" name="Google Shape;553;p43"/>
            <p:cNvSpPr/>
            <p:nvPr/>
          </p:nvSpPr>
          <p:spPr>
            <a:xfrm>
              <a:off x="6699250" y="3736975"/>
              <a:ext cx="884238" cy="44450"/>
            </a:xfrm>
            <a:custGeom>
              <a:rect b="b" l="l" r="r" t="t"/>
              <a:pathLst>
                <a:path extrusionOk="0" h="12" w="235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6786563" y="3913188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5" name="Google Shape;555;p43"/>
            <p:cNvCxnSpPr/>
            <p:nvPr/>
          </p:nvCxnSpPr>
          <p:spPr>
            <a:xfrm>
              <a:off x="6786563" y="3913188"/>
              <a:ext cx="7113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56" name="Google Shape;556;p43"/>
            <p:cNvSpPr/>
            <p:nvPr/>
          </p:nvSpPr>
          <p:spPr>
            <a:xfrm>
              <a:off x="6764338" y="3890963"/>
              <a:ext cx="755650" cy="44450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10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6721475" y="4067175"/>
              <a:ext cx="839788" cy="0"/>
            </a:xfrm>
            <a:custGeom>
              <a:rect b="b" l="l" r="r" t="t"/>
              <a:pathLst>
                <a:path extrusionOk="0" h="120000"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8" name="Google Shape;558;p43"/>
            <p:cNvCxnSpPr/>
            <p:nvPr/>
          </p:nvCxnSpPr>
          <p:spPr>
            <a:xfrm>
              <a:off x="6721475" y="4067175"/>
              <a:ext cx="8397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59" name="Google Shape;559;p43"/>
            <p:cNvSpPr/>
            <p:nvPr/>
          </p:nvSpPr>
          <p:spPr>
            <a:xfrm>
              <a:off x="6699250" y="4044950"/>
              <a:ext cx="884238" cy="44450"/>
            </a:xfrm>
            <a:custGeom>
              <a:rect b="b" l="l" r="r" t="t"/>
              <a:pathLst>
                <a:path extrusionOk="0" h="12" w="235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9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6786563" y="4221163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1" name="Google Shape;561;p43"/>
            <p:cNvCxnSpPr/>
            <p:nvPr/>
          </p:nvCxnSpPr>
          <p:spPr>
            <a:xfrm>
              <a:off x="6786563" y="4221163"/>
              <a:ext cx="7113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62" name="Google Shape;562;p43"/>
            <p:cNvSpPr/>
            <p:nvPr/>
          </p:nvSpPr>
          <p:spPr>
            <a:xfrm>
              <a:off x="6764338" y="4198938"/>
              <a:ext cx="755650" cy="44450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6786563" y="4525963"/>
              <a:ext cx="711200" cy="0"/>
            </a:xfrm>
            <a:custGeom>
              <a:rect b="b" l="l" r="r" t="t"/>
              <a:pathLst>
                <a:path extrusionOk="0" h="120000"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4" name="Google Shape;564;p43"/>
            <p:cNvCxnSpPr/>
            <p:nvPr/>
          </p:nvCxnSpPr>
          <p:spPr>
            <a:xfrm>
              <a:off x="6786563" y="4525963"/>
              <a:ext cx="7113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65" name="Google Shape;565;p43"/>
            <p:cNvSpPr/>
            <p:nvPr/>
          </p:nvSpPr>
          <p:spPr>
            <a:xfrm>
              <a:off x="6764338" y="4502150"/>
              <a:ext cx="755650" cy="46038"/>
            </a:xfrm>
            <a:custGeom>
              <a:rect b="b" l="l" r="r" t="t"/>
              <a:pathLst>
                <a:path extrusionOk="0" h="12" w="201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6721475" y="4371975"/>
              <a:ext cx="839788" cy="0"/>
            </a:xfrm>
            <a:custGeom>
              <a:rect b="b" l="l" r="r" t="t"/>
              <a:pathLst>
                <a:path extrusionOk="0" h="120000"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7" name="Google Shape;567;p43"/>
            <p:cNvCxnSpPr/>
            <p:nvPr/>
          </p:nvCxnSpPr>
          <p:spPr>
            <a:xfrm>
              <a:off x="6721475" y="4371975"/>
              <a:ext cx="83970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568" name="Google Shape;568;p43"/>
            <p:cNvSpPr/>
            <p:nvPr/>
          </p:nvSpPr>
          <p:spPr>
            <a:xfrm>
              <a:off x="6699250" y="4348163"/>
              <a:ext cx="884238" cy="46038"/>
            </a:xfrm>
            <a:custGeom>
              <a:rect b="b" l="l" r="r" t="t"/>
              <a:pathLst>
                <a:path extrusionOk="0" h="12" w="235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6838950" y="3200400"/>
              <a:ext cx="604838" cy="184150"/>
            </a:xfrm>
            <a:custGeom>
              <a:rect b="b" l="l" r="r" t="t"/>
              <a:pathLst>
                <a:path extrusionOk="0" h="49" w="161">
                  <a:moveTo>
                    <a:pt x="161" y="36"/>
                  </a:moveTo>
                  <a:cubicBezTo>
                    <a:pt x="161" y="16"/>
                    <a:pt x="146" y="0"/>
                    <a:pt x="1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6" y="49"/>
                    <a:pt x="13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55" y="49"/>
                    <a:pt x="161" y="43"/>
                    <a:pt x="16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6989763" y="3016250"/>
              <a:ext cx="304800" cy="303213"/>
            </a:xfrm>
            <a:custGeom>
              <a:rect b="b" l="l" r="r" t="t"/>
              <a:pathLst>
                <a:path extrusionOk="0" h="81" w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1" y="63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lose/>
                  <a:moveTo>
                    <a:pt x="41" y="69"/>
                  </a:moveTo>
                  <a:cubicBezTo>
                    <a:pt x="25" y="69"/>
                    <a:pt x="12" y="56"/>
                    <a:pt x="12" y="40"/>
                  </a:cubicBezTo>
                  <a:cubicBezTo>
                    <a:pt x="12" y="24"/>
                    <a:pt x="25" y="12"/>
                    <a:pt x="41" y="12"/>
                  </a:cubicBezTo>
                  <a:cubicBezTo>
                    <a:pt x="56" y="12"/>
                    <a:pt x="69" y="24"/>
                    <a:pt x="69" y="40"/>
                  </a:cubicBezTo>
                  <a:cubicBezTo>
                    <a:pt x="69" y="56"/>
                    <a:pt x="56" y="69"/>
                    <a:pt x="41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43"/>
          <p:cNvSpPr/>
          <p:nvPr/>
        </p:nvSpPr>
        <p:spPr>
          <a:xfrm rot="2608348">
            <a:off x="161626" y="5357826"/>
            <a:ext cx="597916" cy="664568"/>
          </a:xfrm>
          <a:custGeom>
            <a:rect b="b" l="l" r="r" t="t"/>
            <a:pathLst>
              <a:path extrusionOk="0" h="834887" w="751360">
                <a:moveTo>
                  <a:pt x="184970" y="3969"/>
                </a:moveTo>
                <a:cubicBezTo>
                  <a:pt x="192343" y="-2983"/>
                  <a:pt x="197996" y="-539"/>
                  <a:pt x="218776" y="9240"/>
                </a:cubicBezTo>
                <a:lnTo>
                  <a:pt x="474653" y="128216"/>
                </a:lnTo>
                <a:lnTo>
                  <a:pt x="680823" y="223558"/>
                </a:lnTo>
                <a:cubicBezTo>
                  <a:pt x="689379" y="227225"/>
                  <a:pt x="698343" y="229670"/>
                  <a:pt x="701195" y="239449"/>
                </a:cubicBezTo>
                <a:cubicBezTo>
                  <a:pt x="713419" y="244745"/>
                  <a:pt x="725234" y="251265"/>
                  <a:pt x="737865" y="255339"/>
                </a:cubicBezTo>
                <a:cubicBezTo>
                  <a:pt x="754163" y="260636"/>
                  <a:pt x="753756" y="268377"/>
                  <a:pt x="746829" y="282230"/>
                </a:cubicBezTo>
                <a:cubicBezTo>
                  <a:pt x="684896" y="411799"/>
                  <a:pt x="623780" y="541368"/>
                  <a:pt x="562663" y="670937"/>
                </a:cubicBezTo>
                <a:lnTo>
                  <a:pt x="485328" y="834887"/>
                </a:lnTo>
                <a:lnTo>
                  <a:pt x="0" y="354504"/>
                </a:lnTo>
                <a:lnTo>
                  <a:pt x="101839" y="158774"/>
                </a:lnTo>
                <a:cubicBezTo>
                  <a:pt x="127100" y="110694"/>
                  <a:pt x="152361" y="62616"/>
                  <a:pt x="176401" y="14130"/>
                </a:cubicBezTo>
                <a:cubicBezTo>
                  <a:pt x="179864" y="9648"/>
                  <a:pt x="182513" y="6286"/>
                  <a:pt x="184970" y="3969"/>
                </a:cubicBezTo>
                <a:close/>
              </a:path>
            </a:pathLst>
          </a:custGeom>
          <a:solidFill>
            <a:srgbClr val="BFDD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3"/>
          <p:cNvSpPr/>
          <p:nvPr/>
        </p:nvSpPr>
        <p:spPr>
          <a:xfrm rot="548737">
            <a:off x="1323953" y="5840995"/>
            <a:ext cx="898059" cy="216076"/>
          </a:xfrm>
          <a:custGeom>
            <a:rect b="b" l="l" r="r" t="t"/>
            <a:pathLst>
              <a:path extrusionOk="0" h="279768" w="1098009">
                <a:moveTo>
                  <a:pt x="58249" y="232663"/>
                </a:moveTo>
                <a:cubicBezTo>
                  <a:pt x="82562" y="245832"/>
                  <a:pt x="103836" y="263560"/>
                  <a:pt x="125616" y="279768"/>
                </a:cubicBezTo>
                <a:cubicBezTo>
                  <a:pt x="85094" y="276223"/>
                  <a:pt x="44573" y="272677"/>
                  <a:pt x="0" y="268625"/>
                </a:cubicBezTo>
                <a:cubicBezTo>
                  <a:pt x="20767" y="255456"/>
                  <a:pt x="39508" y="243806"/>
                  <a:pt x="58249" y="232663"/>
                </a:cubicBezTo>
                <a:close/>
                <a:moveTo>
                  <a:pt x="1066212" y="1186"/>
                </a:moveTo>
                <a:cubicBezTo>
                  <a:pt x="1075836" y="-841"/>
                  <a:pt x="1081914" y="-1854"/>
                  <a:pt x="1083940" y="11822"/>
                </a:cubicBezTo>
                <a:cubicBezTo>
                  <a:pt x="1086473" y="32083"/>
                  <a:pt x="1091538" y="52850"/>
                  <a:pt x="1097110" y="72604"/>
                </a:cubicBezTo>
                <a:cubicBezTo>
                  <a:pt x="1100149" y="83241"/>
                  <a:pt x="1095084" y="84760"/>
                  <a:pt x="1087992" y="86280"/>
                </a:cubicBezTo>
                <a:cubicBezTo>
                  <a:pt x="1075836" y="88812"/>
                  <a:pt x="381406" y="229117"/>
                  <a:pt x="348989" y="236208"/>
                </a:cubicBezTo>
                <a:cubicBezTo>
                  <a:pt x="336832" y="238740"/>
                  <a:pt x="327208" y="238234"/>
                  <a:pt x="317079" y="228104"/>
                </a:cubicBezTo>
                <a:cubicBezTo>
                  <a:pt x="296311" y="206830"/>
                  <a:pt x="273518" y="187583"/>
                  <a:pt x="248699" y="165296"/>
                </a:cubicBezTo>
                <a:cubicBezTo>
                  <a:pt x="278583" y="159724"/>
                  <a:pt x="1046458" y="5238"/>
                  <a:pt x="1066212" y="11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3"/>
          <p:cNvSpPr/>
          <p:nvPr/>
        </p:nvSpPr>
        <p:spPr>
          <a:xfrm rot="548737">
            <a:off x="563610" y="5023912"/>
            <a:ext cx="1904069" cy="1419360"/>
          </a:xfrm>
          <a:custGeom>
            <a:rect b="b" l="l" r="r" t="t"/>
            <a:pathLst>
              <a:path extrusionOk="0" h="1837744" w="2328005">
                <a:moveTo>
                  <a:pt x="1352938" y="868370"/>
                </a:moveTo>
                <a:cubicBezTo>
                  <a:pt x="1392921" y="857827"/>
                  <a:pt x="1434044" y="863810"/>
                  <a:pt x="1475452" y="875207"/>
                </a:cubicBezTo>
                <a:lnTo>
                  <a:pt x="1492673" y="879766"/>
                </a:lnTo>
                <a:cubicBezTo>
                  <a:pt x="1517492" y="882805"/>
                  <a:pt x="1541298" y="890909"/>
                  <a:pt x="1564091" y="901040"/>
                </a:cubicBezTo>
                <a:cubicBezTo>
                  <a:pt x="1571689" y="904079"/>
                  <a:pt x="1578780" y="905092"/>
                  <a:pt x="1586885" y="904078"/>
                </a:cubicBezTo>
                <a:cubicBezTo>
                  <a:pt x="1632470" y="896987"/>
                  <a:pt x="1678563" y="890402"/>
                  <a:pt x="1724656" y="886857"/>
                </a:cubicBezTo>
                <a:cubicBezTo>
                  <a:pt x="1757580" y="884324"/>
                  <a:pt x="1789997" y="882805"/>
                  <a:pt x="1822413" y="889389"/>
                </a:cubicBezTo>
                <a:cubicBezTo>
                  <a:pt x="1848752" y="894961"/>
                  <a:pt x="1871545" y="907118"/>
                  <a:pt x="1886234" y="930924"/>
                </a:cubicBezTo>
                <a:cubicBezTo>
                  <a:pt x="1893325" y="942573"/>
                  <a:pt x="1901936" y="949664"/>
                  <a:pt x="1917132" y="951691"/>
                </a:cubicBezTo>
                <a:cubicBezTo>
                  <a:pt x="1936886" y="953717"/>
                  <a:pt x="1950561" y="968912"/>
                  <a:pt x="1962718" y="983601"/>
                </a:cubicBezTo>
                <a:cubicBezTo>
                  <a:pt x="1970315" y="993225"/>
                  <a:pt x="1978420" y="1002849"/>
                  <a:pt x="1987537" y="1011459"/>
                </a:cubicBezTo>
                <a:cubicBezTo>
                  <a:pt x="1982979" y="1023109"/>
                  <a:pt x="1255624" y="1164426"/>
                  <a:pt x="1251066" y="1165945"/>
                </a:cubicBezTo>
                <a:cubicBezTo>
                  <a:pt x="1244988" y="1167466"/>
                  <a:pt x="1241948" y="1171011"/>
                  <a:pt x="1248027" y="1175569"/>
                </a:cubicBezTo>
                <a:cubicBezTo>
                  <a:pt x="1268793" y="1192284"/>
                  <a:pt x="1286015" y="1213558"/>
                  <a:pt x="1308302" y="1228753"/>
                </a:cubicBezTo>
                <a:cubicBezTo>
                  <a:pt x="1316406" y="1234325"/>
                  <a:pt x="1325524" y="1231286"/>
                  <a:pt x="1334134" y="1229260"/>
                </a:cubicBezTo>
                <a:lnTo>
                  <a:pt x="2030591" y="1090982"/>
                </a:lnTo>
                <a:cubicBezTo>
                  <a:pt x="2043253" y="1098073"/>
                  <a:pt x="2047812" y="1112255"/>
                  <a:pt x="2054903" y="1123398"/>
                </a:cubicBezTo>
                <a:cubicBezTo>
                  <a:pt x="2059462" y="1137074"/>
                  <a:pt x="2267775" y="1373801"/>
                  <a:pt x="2328005" y="1509212"/>
                </a:cubicBezTo>
                <a:cubicBezTo>
                  <a:pt x="2203872" y="1632333"/>
                  <a:pt x="2050398" y="1700274"/>
                  <a:pt x="1890846" y="1837539"/>
                </a:cubicBezTo>
                <a:cubicBezTo>
                  <a:pt x="1882742" y="1844630"/>
                  <a:pt x="1767078" y="1666001"/>
                  <a:pt x="1695475" y="1616268"/>
                </a:cubicBezTo>
                <a:cubicBezTo>
                  <a:pt x="1623873" y="1566536"/>
                  <a:pt x="1538679" y="1571649"/>
                  <a:pt x="1461234" y="1539142"/>
                </a:cubicBezTo>
                <a:cubicBezTo>
                  <a:pt x="1383789" y="1506636"/>
                  <a:pt x="1284743" y="1454979"/>
                  <a:pt x="1230805" y="1421228"/>
                </a:cubicBezTo>
                <a:cubicBezTo>
                  <a:pt x="1176868" y="1387478"/>
                  <a:pt x="1160400" y="1373616"/>
                  <a:pt x="1137607" y="1336641"/>
                </a:cubicBezTo>
                <a:cubicBezTo>
                  <a:pt x="1126463" y="1317899"/>
                  <a:pt x="1116333" y="1298652"/>
                  <a:pt x="1105190" y="1279912"/>
                </a:cubicBezTo>
                <a:cubicBezTo>
                  <a:pt x="1079864" y="1268261"/>
                  <a:pt x="1057578" y="1252560"/>
                  <a:pt x="1037823" y="1232806"/>
                </a:cubicBezTo>
                <a:cubicBezTo>
                  <a:pt x="1026680" y="1220649"/>
                  <a:pt x="1013511" y="1209506"/>
                  <a:pt x="1012498" y="1191271"/>
                </a:cubicBezTo>
                <a:cubicBezTo>
                  <a:pt x="1009965" y="1153789"/>
                  <a:pt x="1037823" y="1122386"/>
                  <a:pt x="1075812" y="1123398"/>
                </a:cubicBezTo>
                <a:cubicBezTo>
                  <a:pt x="1098099" y="1123905"/>
                  <a:pt x="1110761" y="1117320"/>
                  <a:pt x="1122917" y="1098073"/>
                </a:cubicBezTo>
                <a:cubicBezTo>
                  <a:pt x="1158880" y="1041343"/>
                  <a:pt x="1198388" y="987653"/>
                  <a:pt x="1244988" y="938521"/>
                </a:cubicBezTo>
                <a:cubicBezTo>
                  <a:pt x="1265248" y="917248"/>
                  <a:pt x="1287028" y="898000"/>
                  <a:pt x="1313367" y="884831"/>
                </a:cubicBezTo>
                <a:cubicBezTo>
                  <a:pt x="1326410" y="877234"/>
                  <a:pt x="1339611" y="871884"/>
                  <a:pt x="1352938" y="868370"/>
                </a:cubicBezTo>
                <a:close/>
                <a:moveTo>
                  <a:pt x="624850" y="11"/>
                </a:moveTo>
                <a:cubicBezTo>
                  <a:pt x="634228" y="218"/>
                  <a:pt x="643257" y="3184"/>
                  <a:pt x="651531" y="10872"/>
                </a:cubicBezTo>
                <a:cubicBezTo>
                  <a:pt x="663589" y="22026"/>
                  <a:pt x="664048" y="54945"/>
                  <a:pt x="653875" y="74725"/>
                </a:cubicBezTo>
                <a:cubicBezTo>
                  <a:pt x="642989" y="95498"/>
                  <a:pt x="626288" y="111096"/>
                  <a:pt x="608687" y="126552"/>
                </a:cubicBezTo>
                <a:cubicBezTo>
                  <a:pt x="637221" y="115427"/>
                  <a:pt x="665993" y="103972"/>
                  <a:pt x="694621" y="93416"/>
                </a:cubicBezTo>
                <a:cubicBezTo>
                  <a:pt x="734246" y="78712"/>
                  <a:pt x="773914" y="66045"/>
                  <a:pt x="815750" y="59445"/>
                </a:cubicBezTo>
                <a:cubicBezTo>
                  <a:pt x="832806" y="56635"/>
                  <a:pt x="849670" y="56192"/>
                  <a:pt x="866339" y="58118"/>
                </a:cubicBezTo>
                <a:cubicBezTo>
                  <a:pt x="910235" y="64027"/>
                  <a:pt x="924189" y="99103"/>
                  <a:pt x="895795" y="135900"/>
                </a:cubicBezTo>
                <a:cubicBezTo>
                  <a:pt x="922805" y="129699"/>
                  <a:pt x="946979" y="120460"/>
                  <a:pt x="972751" y="117382"/>
                </a:cubicBezTo>
                <a:cubicBezTo>
                  <a:pt x="986252" y="116033"/>
                  <a:pt x="999754" y="114685"/>
                  <a:pt x="1013012" y="117174"/>
                </a:cubicBezTo>
                <a:cubicBezTo>
                  <a:pt x="1048854" y="123824"/>
                  <a:pt x="1062866" y="153927"/>
                  <a:pt x="1045375" y="186008"/>
                </a:cubicBezTo>
                <a:cubicBezTo>
                  <a:pt x="1033446" y="207536"/>
                  <a:pt x="1015183" y="222517"/>
                  <a:pt x="994321" y="234130"/>
                </a:cubicBezTo>
                <a:cubicBezTo>
                  <a:pt x="946386" y="260422"/>
                  <a:pt x="897270" y="284866"/>
                  <a:pt x="850090" y="312201"/>
                </a:cubicBezTo>
                <a:cubicBezTo>
                  <a:pt x="774506" y="356773"/>
                  <a:pt x="724312" y="426068"/>
                  <a:pt x="675866" y="497120"/>
                </a:cubicBezTo>
                <a:cubicBezTo>
                  <a:pt x="670499" y="505304"/>
                  <a:pt x="664231" y="513344"/>
                  <a:pt x="655208" y="525927"/>
                </a:cubicBezTo>
                <a:cubicBezTo>
                  <a:pt x="733364" y="498743"/>
                  <a:pt x="803380" y="468229"/>
                  <a:pt x="865231" y="421832"/>
                </a:cubicBezTo>
                <a:cubicBezTo>
                  <a:pt x="917691" y="382239"/>
                  <a:pt x="969158" y="341933"/>
                  <a:pt x="1021286" y="302101"/>
                </a:cubicBezTo>
                <a:cubicBezTo>
                  <a:pt x="1037888" y="289439"/>
                  <a:pt x="1056332" y="279101"/>
                  <a:pt x="1077606" y="275304"/>
                </a:cubicBezTo>
                <a:cubicBezTo>
                  <a:pt x="1100254" y="270989"/>
                  <a:pt x="1121515" y="274202"/>
                  <a:pt x="1135640" y="294358"/>
                </a:cubicBezTo>
                <a:cubicBezTo>
                  <a:pt x="1148677" y="313235"/>
                  <a:pt x="1138792" y="331215"/>
                  <a:pt x="1128862" y="347158"/>
                </a:cubicBezTo>
                <a:cubicBezTo>
                  <a:pt x="1102874" y="389690"/>
                  <a:pt x="1065772" y="423250"/>
                  <a:pt x="1028813" y="455910"/>
                </a:cubicBezTo>
                <a:cubicBezTo>
                  <a:pt x="952903" y="523310"/>
                  <a:pt x="875150" y="588387"/>
                  <a:pt x="800327" y="657068"/>
                </a:cubicBezTo>
                <a:cubicBezTo>
                  <a:pt x="723748" y="727499"/>
                  <a:pt x="649105" y="800822"/>
                  <a:pt x="576118" y="875332"/>
                </a:cubicBezTo>
                <a:cubicBezTo>
                  <a:pt x="574363" y="877082"/>
                  <a:pt x="573031" y="879636"/>
                  <a:pt x="571369" y="881954"/>
                </a:cubicBezTo>
                <a:cubicBezTo>
                  <a:pt x="577380" y="884760"/>
                  <a:pt x="580135" y="880218"/>
                  <a:pt x="583741" y="877289"/>
                </a:cubicBezTo>
                <a:cubicBezTo>
                  <a:pt x="661855" y="821496"/>
                  <a:pt x="737608" y="762006"/>
                  <a:pt x="826112" y="723190"/>
                </a:cubicBezTo>
                <a:cubicBezTo>
                  <a:pt x="875127" y="701683"/>
                  <a:pt x="925635" y="692779"/>
                  <a:pt x="977646" y="716038"/>
                </a:cubicBezTo>
                <a:cubicBezTo>
                  <a:pt x="994351" y="723505"/>
                  <a:pt x="1007402" y="735371"/>
                  <a:pt x="1017891" y="749411"/>
                </a:cubicBezTo>
                <a:cubicBezTo>
                  <a:pt x="1024269" y="757996"/>
                  <a:pt x="1027330" y="767711"/>
                  <a:pt x="1013203" y="774126"/>
                </a:cubicBezTo>
                <a:cubicBezTo>
                  <a:pt x="910242" y="819120"/>
                  <a:pt x="827071" y="893848"/>
                  <a:pt x="737147" y="957718"/>
                </a:cubicBezTo>
                <a:cubicBezTo>
                  <a:pt x="657989" y="1014265"/>
                  <a:pt x="575670" y="1064033"/>
                  <a:pt x="480939" y="1089859"/>
                </a:cubicBezTo>
                <a:cubicBezTo>
                  <a:pt x="452792" y="1096249"/>
                  <a:pt x="424977" y="1102874"/>
                  <a:pt x="396830" y="1109264"/>
                </a:cubicBezTo>
                <a:cubicBezTo>
                  <a:pt x="360349" y="1114689"/>
                  <a:pt x="323300" y="1120209"/>
                  <a:pt x="287055" y="1125305"/>
                </a:cubicBezTo>
                <a:cubicBezTo>
                  <a:pt x="278527" y="1126710"/>
                  <a:pt x="269618" y="1129345"/>
                  <a:pt x="261671" y="1123646"/>
                </a:cubicBezTo>
                <a:cubicBezTo>
                  <a:pt x="177876" y="974811"/>
                  <a:pt x="93751" y="825738"/>
                  <a:pt x="10194" y="676571"/>
                </a:cubicBezTo>
                <a:cubicBezTo>
                  <a:pt x="7127" y="670360"/>
                  <a:pt x="3398" y="663675"/>
                  <a:pt x="0" y="657227"/>
                </a:cubicBezTo>
                <a:cubicBezTo>
                  <a:pt x="79818" y="551515"/>
                  <a:pt x="158074" y="445186"/>
                  <a:pt x="241867" y="342324"/>
                </a:cubicBezTo>
                <a:cubicBezTo>
                  <a:pt x="320578" y="245846"/>
                  <a:pt x="397778" y="147282"/>
                  <a:pt x="494032" y="66894"/>
                </a:cubicBezTo>
                <a:cubicBezTo>
                  <a:pt x="524537" y="41137"/>
                  <a:pt x="557640" y="18749"/>
                  <a:pt x="596077" y="5700"/>
                </a:cubicBezTo>
                <a:cubicBezTo>
                  <a:pt x="605745" y="2355"/>
                  <a:pt x="615472" y="-196"/>
                  <a:pt x="624850" y="11"/>
                </a:cubicBezTo>
                <a:close/>
              </a:path>
            </a:pathLst>
          </a:custGeom>
          <a:solidFill>
            <a:srgbClr val="FCD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3"/>
          <p:cNvSpPr/>
          <p:nvPr/>
        </p:nvSpPr>
        <p:spPr>
          <a:xfrm flipH="1" rot="-115247">
            <a:off x="1882209" y="6189452"/>
            <a:ext cx="826069" cy="656094"/>
          </a:xfrm>
          <a:custGeom>
            <a:rect b="b" l="l" r="r" t="t"/>
            <a:pathLst>
              <a:path extrusionOk="0" h="848673" w="1006835">
                <a:moveTo>
                  <a:pt x="447868" y="72"/>
                </a:moveTo>
                <a:cubicBezTo>
                  <a:pt x="442470" y="683"/>
                  <a:pt x="438803" y="5165"/>
                  <a:pt x="431875" y="14129"/>
                </a:cubicBezTo>
                <a:cubicBezTo>
                  <a:pt x="407836" y="62616"/>
                  <a:pt x="382575" y="110695"/>
                  <a:pt x="357313" y="158774"/>
                </a:cubicBezTo>
                <a:cubicBezTo>
                  <a:pt x="310050" y="248820"/>
                  <a:pt x="261970" y="338866"/>
                  <a:pt x="216335" y="429727"/>
                </a:cubicBezTo>
                <a:cubicBezTo>
                  <a:pt x="164590" y="532812"/>
                  <a:pt x="108362" y="633043"/>
                  <a:pt x="58246" y="736943"/>
                </a:cubicBezTo>
                <a:lnTo>
                  <a:pt x="0" y="848673"/>
                </a:lnTo>
                <a:lnTo>
                  <a:pt x="746679" y="822428"/>
                </a:lnTo>
                <a:lnTo>
                  <a:pt x="818137" y="670937"/>
                </a:lnTo>
                <a:cubicBezTo>
                  <a:pt x="879254" y="541368"/>
                  <a:pt x="940372" y="411799"/>
                  <a:pt x="1002304" y="282230"/>
                </a:cubicBezTo>
                <a:cubicBezTo>
                  <a:pt x="1009231" y="268377"/>
                  <a:pt x="1009638" y="260636"/>
                  <a:pt x="993340" y="255339"/>
                </a:cubicBezTo>
                <a:lnTo>
                  <a:pt x="474251" y="9240"/>
                </a:lnTo>
                <a:cubicBezTo>
                  <a:pt x="460397" y="2721"/>
                  <a:pt x="453267" y="-539"/>
                  <a:pt x="447868" y="72"/>
                </a:cubicBezTo>
                <a:close/>
              </a:path>
            </a:pathLst>
          </a:custGeom>
          <a:solidFill>
            <a:srgbClr val="BFDD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" name="Google Shape;575;p43"/>
          <p:cNvGrpSpPr/>
          <p:nvPr/>
        </p:nvGrpSpPr>
        <p:grpSpPr>
          <a:xfrm>
            <a:off x="2541975" y="4001569"/>
            <a:ext cx="1523931" cy="2427410"/>
            <a:chOff x="947897" y="1831704"/>
            <a:chExt cx="2670284" cy="4520317"/>
          </a:xfrm>
        </p:grpSpPr>
        <p:sp>
          <p:nvSpPr>
            <p:cNvPr id="576" name="Google Shape;576;p43"/>
            <p:cNvSpPr/>
            <p:nvPr/>
          </p:nvSpPr>
          <p:spPr>
            <a:xfrm>
              <a:off x="3129268" y="5540427"/>
              <a:ext cx="488913" cy="502555"/>
            </a:xfrm>
            <a:custGeom>
              <a:rect b="b" l="l" r="r" t="t"/>
              <a:pathLst>
                <a:path extrusionOk="0" h="502555" w="488913">
                  <a:moveTo>
                    <a:pt x="487108" y="192437"/>
                  </a:moveTo>
                  <a:cubicBezTo>
                    <a:pt x="492332" y="226652"/>
                    <a:pt x="482083" y="229460"/>
                    <a:pt x="488546" y="246600"/>
                  </a:cubicBezTo>
                  <a:cubicBezTo>
                    <a:pt x="495256" y="362115"/>
                    <a:pt x="408979" y="457499"/>
                    <a:pt x="312157" y="483862"/>
                  </a:cubicBezTo>
                  <a:lnTo>
                    <a:pt x="184180" y="502555"/>
                  </a:lnTo>
                  <a:cubicBezTo>
                    <a:pt x="185138" y="490572"/>
                    <a:pt x="180345" y="484820"/>
                    <a:pt x="167883" y="480506"/>
                  </a:cubicBezTo>
                  <a:cubicBezTo>
                    <a:pt x="62912" y="444078"/>
                    <a:pt x="-3233" y="350612"/>
                    <a:pt x="122" y="239410"/>
                  </a:cubicBezTo>
                  <a:cubicBezTo>
                    <a:pt x="3956" y="116705"/>
                    <a:pt x="95985" y="22759"/>
                    <a:pt x="205749" y="3586"/>
                  </a:cubicBezTo>
                  <a:cubicBezTo>
                    <a:pt x="338040" y="-19421"/>
                    <a:pt x="460266" y="71170"/>
                    <a:pt x="487108" y="1924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674333" y="1831704"/>
              <a:ext cx="273210" cy="158174"/>
            </a:xfrm>
            <a:custGeom>
              <a:rect b="b" l="l" r="r" t="t"/>
              <a:pathLst>
                <a:path extrusionOk="0" h="158174" w="273210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866868" y="1831704"/>
              <a:ext cx="33552" cy="4800"/>
            </a:xfrm>
            <a:custGeom>
              <a:rect b="b" l="l" r="r" t="t"/>
              <a:pathLst>
                <a:path extrusionOk="0" h="120000" w="33552">
                  <a:moveTo>
                    <a:pt x="35469" y="0"/>
                  </a:moveTo>
                  <a:cubicBezTo>
                    <a:pt x="23966" y="144010"/>
                    <a:pt x="11983" y="96015"/>
                    <a:pt x="0" y="72005"/>
                  </a:cubicBezTo>
                  <a:cubicBezTo>
                    <a:pt x="479" y="47995"/>
                    <a:pt x="479" y="24010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947897" y="2809870"/>
              <a:ext cx="2478068" cy="3542151"/>
            </a:xfrm>
            <a:custGeom>
              <a:rect b="b" l="l" r="r" t="t"/>
              <a:pathLst>
                <a:path extrusionOk="0" h="3542151" w="2478068">
                  <a:moveTo>
                    <a:pt x="2365550" y="3232633"/>
                  </a:moveTo>
                  <a:cubicBezTo>
                    <a:pt x="2368905" y="3220650"/>
                    <a:pt x="2375136" y="3217774"/>
                    <a:pt x="2388078" y="3219691"/>
                  </a:cubicBezTo>
                  <a:cubicBezTo>
                    <a:pt x="2418275" y="3224484"/>
                    <a:pt x="2448472" y="3223046"/>
                    <a:pt x="2478189" y="3217774"/>
                  </a:cubicBezTo>
                  <a:cubicBezTo>
                    <a:pt x="2470520" y="3319868"/>
                    <a:pt x="2436489" y="3410939"/>
                    <a:pt x="2355005" y="3476126"/>
                  </a:cubicBezTo>
                  <a:cubicBezTo>
                    <a:pt x="2269687" y="3544189"/>
                    <a:pt x="2172385" y="3548982"/>
                    <a:pt x="2072687" y="3510157"/>
                  </a:cubicBezTo>
                  <a:cubicBezTo>
                    <a:pt x="1988327" y="3477084"/>
                    <a:pt x="1922661" y="3418128"/>
                    <a:pt x="1861308" y="3353900"/>
                  </a:cubicBezTo>
                  <a:cubicBezTo>
                    <a:pt x="1794683" y="3283920"/>
                    <a:pt x="1738124" y="3205312"/>
                    <a:pt x="1673416" y="3133414"/>
                  </a:cubicBezTo>
                  <a:cubicBezTo>
                    <a:pt x="1630278" y="3085482"/>
                    <a:pt x="1585701" y="3039468"/>
                    <a:pt x="1531539" y="3003999"/>
                  </a:cubicBezTo>
                  <a:cubicBezTo>
                    <a:pt x="1417940" y="2930184"/>
                    <a:pt x="1299070" y="2935456"/>
                    <a:pt x="1192182" y="3018858"/>
                  </a:cubicBezTo>
                  <a:cubicBezTo>
                    <a:pt x="1123640" y="3072062"/>
                    <a:pt x="1069477" y="3138687"/>
                    <a:pt x="1014356" y="3204832"/>
                  </a:cubicBezTo>
                  <a:cubicBezTo>
                    <a:pt x="958755" y="3271937"/>
                    <a:pt x="905551" y="3340958"/>
                    <a:pt x="841322" y="3400873"/>
                  </a:cubicBezTo>
                  <a:cubicBezTo>
                    <a:pt x="758880" y="3478043"/>
                    <a:pt x="663975" y="3531247"/>
                    <a:pt x="549898" y="3543230"/>
                  </a:cubicBezTo>
                  <a:cubicBezTo>
                    <a:pt x="394120" y="3559047"/>
                    <a:pt x="270935" y="3499133"/>
                    <a:pt x="180824" y="3373552"/>
                  </a:cubicBezTo>
                  <a:cubicBezTo>
                    <a:pt x="113240" y="3278647"/>
                    <a:pt x="78729" y="3169842"/>
                    <a:pt x="63870" y="3055286"/>
                  </a:cubicBezTo>
                  <a:cubicBezTo>
                    <a:pt x="42301" y="2892318"/>
                    <a:pt x="75853" y="2736540"/>
                    <a:pt x="132413" y="2584596"/>
                  </a:cubicBezTo>
                  <a:cubicBezTo>
                    <a:pt x="198079" y="2409646"/>
                    <a:pt x="286753" y="2246678"/>
                    <a:pt x="387888" y="2089941"/>
                  </a:cubicBezTo>
                  <a:cubicBezTo>
                    <a:pt x="469852" y="1962922"/>
                    <a:pt x="555170" y="1837821"/>
                    <a:pt x="630902" y="1706488"/>
                  </a:cubicBezTo>
                  <a:cubicBezTo>
                    <a:pt x="706634" y="1574676"/>
                    <a:pt x="770383" y="1438070"/>
                    <a:pt x="804415" y="1289003"/>
                  </a:cubicBezTo>
                  <a:cubicBezTo>
                    <a:pt x="823108" y="1207040"/>
                    <a:pt x="817356" y="1024899"/>
                    <a:pt x="804894" y="1027296"/>
                  </a:cubicBezTo>
                  <a:cubicBezTo>
                    <a:pt x="456910" y="109200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7940" y="-839"/>
                    <a:pt x="1432799" y="-3715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29037" y="1021544"/>
                    <a:pt x="929037" y="1021544"/>
                  </a:cubicBezTo>
                  <a:cubicBezTo>
                    <a:pt x="929037" y="1021544"/>
                    <a:pt x="941020" y="1268392"/>
                    <a:pt x="875354" y="1439508"/>
                  </a:cubicBezTo>
                  <a:cubicBezTo>
                    <a:pt x="824546" y="1592890"/>
                    <a:pt x="750731" y="1735247"/>
                    <a:pt x="663975" y="1870894"/>
                  </a:cubicBezTo>
                  <a:cubicBezTo>
                    <a:pt x="586805" y="1991202"/>
                    <a:pt x="504842" y="2108635"/>
                    <a:pt x="427672" y="2228943"/>
                  </a:cubicBezTo>
                  <a:cubicBezTo>
                    <a:pt x="321743" y="2393828"/>
                    <a:pt x="230673" y="2566382"/>
                    <a:pt x="186575" y="2759547"/>
                  </a:cubicBezTo>
                  <a:cubicBezTo>
                    <a:pt x="155420" y="2896152"/>
                    <a:pt x="154940" y="3032758"/>
                    <a:pt x="205269" y="3166008"/>
                  </a:cubicBezTo>
                  <a:cubicBezTo>
                    <a:pt x="239780" y="3256599"/>
                    <a:pt x="292984" y="3333768"/>
                    <a:pt x="376864" y="3386014"/>
                  </a:cubicBezTo>
                  <a:cubicBezTo>
                    <a:pt x="466017" y="3441615"/>
                    <a:pt x="556129" y="3441615"/>
                    <a:pt x="648158" y="3392725"/>
                  </a:cubicBezTo>
                  <a:cubicBezTo>
                    <a:pt x="719576" y="3354859"/>
                    <a:pt x="772780" y="3296861"/>
                    <a:pt x="824546" y="3237426"/>
                  </a:cubicBezTo>
                  <a:cubicBezTo>
                    <a:pt x="886378" y="3166487"/>
                    <a:pt x="944855" y="3092672"/>
                    <a:pt x="1007166" y="3022213"/>
                  </a:cubicBezTo>
                  <a:cubicBezTo>
                    <a:pt x="1064684" y="2956546"/>
                    <a:pt x="1130830" y="2901425"/>
                    <a:pt x="1211355" y="2864997"/>
                  </a:cubicBezTo>
                  <a:cubicBezTo>
                    <a:pt x="1332622" y="2809875"/>
                    <a:pt x="1450055" y="2825693"/>
                    <a:pt x="1563653" y="2888004"/>
                  </a:cubicBezTo>
                  <a:cubicBezTo>
                    <a:pt x="1629319" y="2923953"/>
                    <a:pt x="1682523" y="2976198"/>
                    <a:pt x="1733810" y="3029882"/>
                  </a:cubicBezTo>
                  <a:cubicBezTo>
                    <a:pt x="1793246" y="3091713"/>
                    <a:pt x="1839260" y="3164091"/>
                    <a:pt x="1896299" y="3227360"/>
                  </a:cubicBezTo>
                  <a:cubicBezTo>
                    <a:pt x="1953817" y="3291109"/>
                    <a:pt x="2011335" y="3355338"/>
                    <a:pt x="2089943" y="3395600"/>
                  </a:cubicBezTo>
                  <a:cubicBezTo>
                    <a:pt x="2114867" y="3408542"/>
                    <a:pt x="2140750" y="3417649"/>
                    <a:pt x="2168071" y="3421484"/>
                  </a:cubicBezTo>
                  <a:cubicBezTo>
                    <a:pt x="2229424" y="3430111"/>
                    <a:pt x="2277835" y="3406146"/>
                    <a:pt x="2314742" y="3358693"/>
                  </a:cubicBezTo>
                  <a:cubicBezTo>
                    <a:pt x="2343501" y="3321786"/>
                    <a:pt x="2358360" y="3278647"/>
                    <a:pt x="2365550" y="3232633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601327" y="1922774"/>
              <a:ext cx="790872" cy="920288"/>
            </a:xfrm>
            <a:custGeom>
              <a:rect b="b" l="l" r="r" t="t"/>
              <a:pathLst>
                <a:path extrusionOk="0" h="920288" w="790872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rgbClr val="D4E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021833" y="1881553"/>
              <a:ext cx="656664" cy="1054497"/>
            </a:xfrm>
            <a:custGeom>
              <a:rect b="b" l="l" r="r" t="t"/>
              <a:pathLst>
                <a:path extrusionOk="0" h="1054497" w="656664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rgbClr val="D4E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299963" y="1870238"/>
              <a:ext cx="273210" cy="167760"/>
            </a:xfrm>
            <a:custGeom>
              <a:rect b="b" l="l" r="r" t="t"/>
              <a:pathLst>
                <a:path extrusionOk="0" h="167760" w="27321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3206080" y="5617828"/>
              <a:ext cx="335521" cy="335521"/>
            </a:xfrm>
            <a:custGeom>
              <a:rect b="b" l="l" r="r" t="t"/>
              <a:pathLst>
                <a:path extrusionOk="0" h="335521" w="335521">
                  <a:moveTo>
                    <a:pt x="169678" y="339835"/>
                  </a:moveTo>
                  <a:cubicBezTo>
                    <a:pt x="74773" y="339835"/>
                    <a:pt x="479" y="266021"/>
                    <a:pt x="0" y="171116"/>
                  </a:cubicBezTo>
                  <a:cubicBezTo>
                    <a:pt x="0" y="75732"/>
                    <a:pt x="74294" y="0"/>
                    <a:pt x="169678" y="0"/>
                  </a:cubicBezTo>
                  <a:cubicBezTo>
                    <a:pt x="263624" y="0"/>
                    <a:pt x="339836" y="75732"/>
                    <a:pt x="339836" y="169199"/>
                  </a:cubicBezTo>
                  <a:cubicBezTo>
                    <a:pt x="340315" y="264103"/>
                    <a:pt x="265062" y="339835"/>
                    <a:pt x="169678" y="339835"/>
                  </a:cubicBezTo>
                  <a:close/>
                </a:path>
              </a:pathLst>
            </a:custGeom>
            <a:solidFill>
              <a:srgbClr val="1869A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p43"/>
          <p:cNvSpPr txBox="1"/>
          <p:nvPr>
            <p:ph idx="1" type="body"/>
          </p:nvPr>
        </p:nvSpPr>
        <p:spPr>
          <a:xfrm>
            <a:off x="3739600" y="329325"/>
            <a:ext cx="2306700" cy="151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accent2"/>
                </a:solidFill>
              </a:rPr>
              <a:t>Custom Dataset</a:t>
            </a:r>
            <a:r>
              <a:rPr lang="en"/>
              <a:t> </a:t>
            </a:r>
            <a:endParaRPr/>
          </a:p>
        </p:txBody>
      </p:sp>
      <p:pic>
        <p:nvPicPr>
          <p:cNvPr id="585" name="Google Shape;5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00" y="2234698"/>
            <a:ext cx="9294449" cy="22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3"/>
          <p:cNvSpPr txBox="1"/>
          <p:nvPr/>
        </p:nvSpPr>
        <p:spPr>
          <a:xfrm>
            <a:off x="6145700" y="855800"/>
            <a:ext cx="230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solidFill>
                  <a:schemeClr val="dk1"/>
                </a:solidFill>
              </a:rPr>
              <a:t>DARKNET FORMAT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0" y="6094078"/>
            <a:ext cx="12192000" cy="78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4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"/>
              <a:t>Dataset Overview</a:t>
            </a:r>
            <a:endParaRPr/>
          </a:p>
        </p:txBody>
      </p:sp>
      <p:grpSp>
        <p:nvGrpSpPr>
          <p:cNvPr id="593" name="Google Shape;593;p44"/>
          <p:cNvGrpSpPr/>
          <p:nvPr/>
        </p:nvGrpSpPr>
        <p:grpSpPr>
          <a:xfrm>
            <a:off x="6270898" y="3211159"/>
            <a:ext cx="5786920" cy="3575054"/>
            <a:chOff x="5814569" y="2460779"/>
            <a:chExt cx="5845373" cy="3611166"/>
          </a:xfrm>
        </p:grpSpPr>
        <p:sp>
          <p:nvSpPr>
            <p:cNvPr id="594" name="Google Shape;594;p44"/>
            <p:cNvSpPr/>
            <p:nvPr/>
          </p:nvSpPr>
          <p:spPr>
            <a:xfrm>
              <a:off x="5814569" y="2460779"/>
              <a:ext cx="5845373" cy="3611166"/>
            </a:xfrm>
            <a:custGeom>
              <a:rect b="b" l="l" r="r" t="t"/>
              <a:pathLst>
                <a:path extrusionOk="0" h="6419850" w="10391775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9615333" y="4240313"/>
              <a:ext cx="447900" cy="447900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6" name="Google Shape;596;p44"/>
            <p:cNvGrpSpPr/>
            <p:nvPr/>
          </p:nvGrpSpPr>
          <p:grpSpPr>
            <a:xfrm rot="-742854">
              <a:off x="9005547" y="3503472"/>
              <a:ext cx="1243883" cy="1259440"/>
              <a:chOff x="8859232" y="3918559"/>
              <a:chExt cx="1243938" cy="1259496"/>
            </a:xfrm>
          </p:grpSpPr>
          <p:grpSp>
            <p:nvGrpSpPr>
              <p:cNvPr id="597" name="Google Shape;597;p44"/>
              <p:cNvGrpSpPr/>
              <p:nvPr/>
            </p:nvGrpSpPr>
            <p:grpSpPr>
              <a:xfrm>
                <a:off x="8874351" y="3918559"/>
                <a:ext cx="1228819" cy="1259496"/>
                <a:chOff x="8713906" y="4665466"/>
                <a:chExt cx="1228819" cy="1259496"/>
              </a:xfrm>
            </p:grpSpPr>
            <p:sp>
              <p:nvSpPr>
                <p:cNvPr id="598" name="Google Shape;598;p44"/>
                <p:cNvSpPr/>
                <p:nvPr/>
              </p:nvSpPr>
              <p:spPr>
                <a:xfrm rot="572544">
                  <a:off x="8771550" y="4670230"/>
                  <a:ext cx="116339" cy="705151"/>
                </a:xfrm>
                <a:custGeom>
                  <a:rect b="b" l="l" r="r" t="t"/>
                  <a:pathLst>
                    <a:path extrusionOk="0" h="1198955" w="197809">
                      <a:moveTo>
                        <a:pt x="31309" y="0"/>
                      </a:moveTo>
                      <a:lnTo>
                        <a:pt x="8623" y="96358"/>
                      </a:lnTo>
                      <a:cubicBezTo>
                        <a:pt x="2589" y="138981"/>
                        <a:pt x="0" y="182536"/>
                        <a:pt x="0" y="226395"/>
                      </a:cubicBezTo>
                      <a:cubicBezTo>
                        <a:pt x="0" y="551685"/>
                        <a:pt x="77971" y="864793"/>
                        <a:pt x="143760" y="1179118"/>
                      </a:cubicBezTo>
                      <a:cubicBezTo>
                        <a:pt x="165691" y="1207140"/>
                        <a:pt x="202240" y="1204703"/>
                        <a:pt x="197367" y="1176683"/>
                      </a:cubicBezTo>
                      <a:cubicBezTo>
                        <a:pt x="176656" y="1063378"/>
                        <a:pt x="137668" y="925709"/>
                        <a:pt x="116958" y="812404"/>
                      </a:cubicBezTo>
                      <a:cubicBezTo>
                        <a:pt x="77972" y="602855"/>
                        <a:pt x="52387" y="390868"/>
                        <a:pt x="51170" y="176444"/>
                      </a:cubicBezTo>
                      <a:cubicBezTo>
                        <a:pt x="51170" y="152991"/>
                        <a:pt x="52007" y="129767"/>
                        <a:pt x="54101" y="106809"/>
                      </a:cubicBezTo>
                      <a:lnTo>
                        <a:pt x="61676" y="5758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44"/>
                <p:cNvSpPr/>
                <p:nvPr/>
              </p:nvSpPr>
              <p:spPr>
                <a:xfrm rot="2625386">
                  <a:off x="9205169" y="5419194"/>
                  <a:ext cx="175963" cy="377064"/>
                </a:xfrm>
                <a:custGeom>
                  <a:rect b="b" l="l" r="r" t="t"/>
                  <a:pathLst>
                    <a:path extrusionOk="0" h="308610" w="144018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44"/>
                <p:cNvSpPr/>
                <p:nvPr/>
              </p:nvSpPr>
              <p:spPr>
                <a:xfrm rot="2625386">
                  <a:off x="9453032" y="5568383"/>
                  <a:ext cx="92171" cy="377064"/>
                </a:xfrm>
                <a:custGeom>
                  <a:rect b="b" l="l" r="r" t="t"/>
                  <a:pathLst>
                    <a:path extrusionOk="0" h="308610" w="75438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44"/>
                <p:cNvSpPr/>
                <p:nvPr/>
              </p:nvSpPr>
              <p:spPr>
                <a:xfrm rot="2625386">
                  <a:off x="9373130" y="5030229"/>
                  <a:ext cx="449535" cy="527710"/>
                </a:xfrm>
                <a:custGeom>
                  <a:rect b="b" l="l" r="r" t="t"/>
                  <a:pathLst>
                    <a:path extrusionOk="0" h="431907" w="367924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2" name="Google Shape;602;p44"/>
              <p:cNvGrpSpPr/>
              <p:nvPr/>
            </p:nvGrpSpPr>
            <p:grpSpPr>
              <a:xfrm>
                <a:off x="8859232" y="4586724"/>
                <a:ext cx="222662" cy="222662"/>
                <a:chOff x="8668128" y="5339914"/>
                <a:chExt cx="222662" cy="222662"/>
              </a:xfrm>
            </p:grpSpPr>
            <p:sp>
              <p:nvSpPr>
                <p:cNvPr id="603" name="Google Shape;603;p44"/>
                <p:cNvSpPr/>
                <p:nvPr/>
              </p:nvSpPr>
              <p:spPr>
                <a:xfrm rot="570445">
                  <a:off x="8682770" y="5354557"/>
                  <a:ext cx="193377" cy="193377"/>
                </a:xfrm>
                <a:custGeom>
                  <a:rect b="b" l="l" r="r" t="t"/>
                  <a:pathLst>
                    <a:path extrusionOk="0" h="185166" w="185166">
                      <a:moveTo>
                        <a:pt x="64571" y="1778"/>
                      </a:moveTo>
                      <a:cubicBezTo>
                        <a:pt x="98175" y="406"/>
                        <a:pt x="107776" y="-5080"/>
                        <a:pt x="135208" y="14122"/>
                      </a:cubicBezTo>
                      <a:cubicBezTo>
                        <a:pt x="176356" y="37439"/>
                        <a:pt x="193501" y="74473"/>
                        <a:pt x="183214" y="116306"/>
                      </a:cubicBezTo>
                      <a:cubicBezTo>
                        <a:pt x="172927" y="158826"/>
                        <a:pt x="137952" y="187630"/>
                        <a:pt x="95432" y="189001"/>
                      </a:cubicBezTo>
                      <a:cubicBezTo>
                        <a:pt x="53598" y="190373"/>
                        <a:pt x="15193" y="162255"/>
                        <a:pt x="3535" y="121107"/>
                      </a:cubicBezTo>
                      <a:cubicBezTo>
                        <a:pt x="-8124" y="79273"/>
                        <a:pt x="9707" y="36754"/>
                        <a:pt x="47426" y="12751"/>
                      </a:cubicBezTo>
                      <a:cubicBezTo>
                        <a:pt x="52912" y="9322"/>
                        <a:pt x="54284" y="4521"/>
                        <a:pt x="64571" y="17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44"/>
                <p:cNvSpPr/>
                <p:nvPr/>
              </p:nvSpPr>
              <p:spPr>
                <a:xfrm rot="570445">
                  <a:off x="8709067" y="5384798"/>
                  <a:ext cx="136080" cy="136080"/>
                </a:xfrm>
                <a:custGeom>
                  <a:rect b="b" l="l" r="r" t="t"/>
                  <a:pathLst>
                    <a:path extrusionOk="0" h="130302" w="130302">
                      <a:moveTo>
                        <a:pt x="132359" y="65163"/>
                      </a:moveTo>
                      <a:cubicBezTo>
                        <a:pt x="132359" y="102196"/>
                        <a:pt x="101498" y="133057"/>
                        <a:pt x="65151" y="132371"/>
                      </a:cubicBezTo>
                      <a:cubicBezTo>
                        <a:pt x="29489" y="131686"/>
                        <a:pt x="0" y="102196"/>
                        <a:pt x="0" y="66535"/>
                      </a:cubicBezTo>
                      <a:cubicBezTo>
                        <a:pt x="0" y="30187"/>
                        <a:pt x="28118" y="698"/>
                        <a:pt x="64465" y="12"/>
                      </a:cubicBezTo>
                      <a:cubicBezTo>
                        <a:pt x="102184" y="-674"/>
                        <a:pt x="132359" y="28130"/>
                        <a:pt x="132359" y="65163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605" name="Google Shape;605;p44"/>
          <p:cNvGrpSpPr/>
          <p:nvPr/>
        </p:nvGrpSpPr>
        <p:grpSpPr>
          <a:xfrm>
            <a:off x="781707" y="1379294"/>
            <a:ext cx="1814001" cy="677010"/>
            <a:chOff x="5121774" y="1719733"/>
            <a:chExt cx="1814001" cy="677010"/>
          </a:xfrm>
        </p:grpSpPr>
        <p:sp>
          <p:nvSpPr>
            <p:cNvPr id="606" name="Google Shape;606;p44"/>
            <p:cNvSpPr/>
            <p:nvPr/>
          </p:nvSpPr>
          <p:spPr>
            <a:xfrm>
              <a:off x="5121774" y="1719733"/>
              <a:ext cx="1759950" cy="648033"/>
            </a:xfrm>
            <a:custGeom>
              <a:rect b="b" l="l" r="r" t="t"/>
              <a:pathLst>
                <a:path extrusionOk="0" h="648033" w="1759950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4"/>
            <p:cNvSpPr txBox="1"/>
            <p:nvPr/>
          </p:nvSpPr>
          <p:spPr>
            <a:xfrm>
              <a:off x="5300392" y="1996543"/>
              <a:ext cx="52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4"/>
            <p:cNvSpPr txBox="1"/>
            <p:nvPr/>
          </p:nvSpPr>
          <p:spPr>
            <a:xfrm>
              <a:off x="5715375" y="2058099"/>
              <a:ext cx="122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44"/>
          <p:cNvGrpSpPr/>
          <p:nvPr/>
        </p:nvGrpSpPr>
        <p:grpSpPr>
          <a:xfrm>
            <a:off x="2566291" y="1287633"/>
            <a:ext cx="8447115" cy="1252654"/>
            <a:chOff x="2530606" y="3997746"/>
            <a:chExt cx="3148854" cy="1252654"/>
          </a:xfrm>
        </p:grpSpPr>
        <p:sp>
          <p:nvSpPr>
            <p:cNvPr id="610" name="Google Shape;610;p44"/>
            <p:cNvSpPr txBox="1"/>
            <p:nvPr/>
          </p:nvSpPr>
          <p:spPr>
            <a:xfrm>
              <a:off x="2544160" y="4360001"/>
              <a:ext cx="3135300" cy="8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4000 chest images with foreign object presented and 4000 images without object presented. Foreign object include: bounding boxes, bounding eclipse or object mask</a:t>
              </a:r>
              <a:endParaRPr sz="16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3F3F3F"/>
                  </a:solidFill>
                </a:rPr>
                <a:t>1000 images for evaluating</a:t>
              </a:r>
              <a:r>
                <a:rPr lang="en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4"/>
            <p:cNvSpPr txBox="1"/>
            <p:nvPr/>
          </p:nvSpPr>
          <p:spPr>
            <a:xfrm>
              <a:off x="2530606" y="3997746"/>
              <a:ext cx="310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Train and Validation Data </a:t>
              </a:r>
              <a:endParaRPr b="1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44"/>
          <p:cNvGrpSpPr/>
          <p:nvPr/>
        </p:nvGrpSpPr>
        <p:grpSpPr>
          <a:xfrm>
            <a:off x="788599" y="4015100"/>
            <a:ext cx="1814001" cy="707733"/>
            <a:chOff x="5121774" y="1719733"/>
            <a:chExt cx="1814001" cy="707733"/>
          </a:xfrm>
        </p:grpSpPr>
        <p:sp>
          <p:nvSpPr>
            <p:cNvPr id="613" name="Google Shape;613;p44"/>
            <p:cNvSpPr/>
            <p:nvPr/>
          </p:nvSpPr>
          <p:spPr>
            <a:xfrm>
              <a:off x="5121774" y="1719733"/>
              <a:ext cx="1759950" cy="648033"/>
            </a:xfrm>
            <a:custGeom>
              <a:rect b="b" l="l" r="r" t="t"/>
              <a:pathLst>
                <a:path extrusionOk="0" h="648033" w="1759950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4"/>
            <p:cNvSpPr txBox="1"/>
            <p:nvPr/>
          </p:nvSpPr>
          <p:spPr>
            <a:xfrm>
              <a:off x="5300392" y="1996543"/>
              <a:ext cx="52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4"/>
            <p:cNvSpPr txBox="1"/>
            <p:nvPr/>
          </p:nvSpPr>
          <p:spPr>
            <a:xfrm>
              <a:off x="5715375" y="1965766"/>
              <a:ext cx="1220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Visualize Dataset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44"/>
          <p:cNvGrpSpPr/>
          <p:nvPr/>
        </p:nvGrpSpPr>
        <p:grpSpPr>
          <a:xfrm>
            <a:off x="781851" y="2634559"/>
            <a:ext cx="1814001" cy="677010"/>
            <a:chOff x="5121774" y="1719733"/>
            <a:chExt cx="1814001" cy="677010"/>
          </a:xfrm>
        </p:grpSpPr>
        <p:sp>
          <p:nvSpPr>
            <p:cNvPr id="617" name="Google Shape;617;p44"/>
            <p:cNvSpPr/>
            <p:nvPr/>
          </p:nvSpPr>
          <p:spPr>
            <a:xfrm>
              <a:off x="5121774" y="1719733"/>
              <a:ext cx="1759950" cy="648033"/>
            </a:xfrm>
            <a:custGeom>
              <a:rect b="b" l="l" r="r" t="t"/>
              <a:pathLst>
                <a:path extrusionOk="0" h="648033" w="1759950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4"/>
            <p:cNvSpPr txBox="1"/>
            <p:nvPr/>
          </p:nvSpPr>
          <p:spPr>
            <a:xfrm>
              <a:off x="5300392" y="1996543"/>
              <a:ext cx="52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4"/>
            <p:cNvSpPr txBox="1"/>
            <p:nvPr/>
          </p:nvSpPr>
          <p:spPr>
            <a:xfrm>
              <a:off x="5715375" y="2058099"/>
              <a:ext cx="1220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Annotation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able&#10;&#10;Description automatically generated" id="620" name="Google Shape;62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301" y="2563862"/>
            <a:ext cx="53086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4"/>
          <p:cNvSpPr txBox="1"/>
          <p:nvPr/>
        </p:nvSpPr>
        <p:spPr>
          <a:xfrm>
            <a:off x="2548549" y="4230355"/>
            <a:ext cx="9072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8000 pictures in /content/drive/MyDrive/MIP Resource/ChestXrayDataSet/customDataSet/images/train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pictures in /content/drive/MyDrive/MIP Resource/ChestXrayDataSet/customDataSet/images/dev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rectangle and ellipse annotations, the bounding box is (upper left and lower right) coordinates in the format x1 y1 x2 y2 where x1 &lt; x2 and y1 &lt; y2.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polygon annotations, the coordinates in the format x1 y1 x2 y2 ... xn yn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ifferent, several&#10;&#10;Description automatically generated" id="622" name="Google Shape;62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59" y="178988"/>
            <a:ext cx="12002482" cy="597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750" y="2890650"/>
            <a:ext cx="8560450" cy="2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5"/>
          <p:cNvSpPr/>
          <p:nvPr/>
        </p:nvSpPr>
        <p:spPr>
          <a:xfrm>
            <a:off x="1386746" y="411729"/>
            <a:ext cx="1560559" cy="1831709"/>
          </a:xfrm>
          <a:custGeom>
            <a:rect b="b" l="l" r="r" t="t"/>
            <a:pathLst>
              <a:path extrusionOk="0" h="3213524" w="2600931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5"/>
          <p:cNvSpPr txBox="1"/>
          <p:nvPr>
            <p:ph idx="1" type="body"/>
          </p:nvPr>
        </p:nvSpPr>
        <p:spPr>
          <a:xfrm>
            <a:off x="1513375" y="535950"/>
            <a:ext cx="3014400" cy="74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4400">
                <a:solidFill>
                  <a:schemeClr val="accent2"/>
                </a:solidFill>
              </a:rPr>
              <a:t>TREE</a:t>
            </a:r>
            <a:endParaRPr/>
          </a:p>
        </p:txBody>
      </p:sp>
      <p:sp>
        <p:nvSpPr>
          <p:cNvPr id="631" name="Google Shape;631;p45"/>
          <p:cNvSpPr txBox="1"/>
          <p:nvPr/>
        </p:nvSpPr>
        <p:spPr>
          <a:xfrm>
            <a:off x="2511425" y="1366400"/>
            <a:ext cx="315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300">
                <a:solidFill>
                  <a:schemeClr val="dk1"/>
                </a:solidFill>
              </a:rPr>
              <a:t>STRUCTURE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6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accent2"/>
                </a:solidFill>
              </a:rPr>
              <a:t>Train model</a:t>
            </a:r>
            <a:endParaRPr/>
          </a:p>
        </p:txBody>
      </p:sp>
      <p:sp>
        <p:nvSpPr>
          <p:cNvPr id="638" name="Google Shape;638;p46"/>
          <p:cNvSpPr txBox="1"/>
          <p:nvPr/>
        </p:nvSpPr>
        <p:spPr>
          <a:xfrm>
            <a:off x="1180350" y="1486600"/>
            <a:ext cx="98313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solidFill>
                  <a:srgbClr val="666666"/>
                </a:solidFill>
                <a:highlight>
                  <a:srgbClr val="F7F7F7"/>
                </a:highlight>
              </a:rPr>
              <a:t>%</a:t>
            </a: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cd </a:t>
            </a:r>
            <a:r>
              <a:rPr lang="en" sz="1950">
                <a:solidFill>
                  <a:srgbClr val="BA2121"/>
                </a:solidFill>
                <a:highlight>
                  <a:srgbClr val="F7F7F7"/>
                </a:highlight>
              </a:rPr>
              <a:t>'/content/drive/MyDrive/MIP Resource/ChestXrayDataSet'</a:t>
            </a:r>
            <a:endParaRPr sz="1950">
              <a:solidFill>
                <a:srgbClr val="BA2121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639" name="Google Shape;639;p46"/>
          <p:cNvSpPr txBox="1"/>
          <p:nvPr/>
        </p:nvSpPr>
        <p:spPr>
          <a:xfrm>
            <a:off x="1194425" y="2620725"/>
            <a:ext cx="983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git clone https:</a:t>
            </a:r>
            <a:r>
              <a:rPr lang="en" sz="1950">
                <a:solidFill>
                  <a:srgbClr val="666666"/>
                </a:solidFill>
                <a:highlight>
                  <a:srgbClr val="F7F7F7"/>
                </a:highlight>
              </a:rPr>
              <a:t>//</a:t>
            </a: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github</a:t>
            </a:r>
            <a:r>
              <a:rPr lang="en" sz="19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com</a:t>
            </a:r>
            <a:r>
              <a:rPr lang="en" sz="1950">
                <a:solidFill>
                  <a:srgbClr val="666666"/>
                </a:solidFill>
                <a:highlight>
                  <a:srgbClr val="F7F7F7"/>
                </a:highlight>
              </a:rPr>
              <a:t>/</a:t>
            </a: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ultralytics</a:t>
            </a:r>
            <a:r>
              <a:rPr lang="en" sz="1950">
                <a:solidFill>
                  <a:srgbClr val="666666"/>
                </a:solidFill>
                <a:highlight>
                  <a:srgbClr val="F7F7F7"/>
                </a:highlight>
              </a:rPr>
              <a:t>/</a:t>
            </a: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yolov5</a:t>
            </a:r>
            <a:endParaRPr sz="3200"/>
          </a:p>
        </p:txBody>
      </p:sp>
      <p:sp>
        <p:nvSpPr>
          <p:cNvPr id="640" name="Google Shape;640;p46"/>
          <p:cNvSpPr txBox="1"/>
          <p:nvPr/>
        </p:nvSpPr>
        <p:spPr>
          <a:xfrm>
            <a:off x="1180350" y="3768875"/>
            <a:ext cx="983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666666"/>
                </a:solidFill>
                <a:highlight>
                  <a:srgbClr val="F7F7F7"/>
                </a:highlight>
              </a:rPr>
              <a:t>%</a:t>
            </a: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cd yolov5</a:t>
            </a:r>
            <a:r>
              <a:rPr lang="en" sz="1950">
                <a:solidFill>
                  <a:srgbClr val="666666"/>
                </a:solidFill>
                <a:highlight>
                  <a:srgbClr val="F7F7F7"/>
                </a:highlight>
              </a:rPr>
              <a:t>/</a:t>
            </a:r>
            <a:endParaRPr sz="2850">
              <a:solidFill>
                <a:srgbClr val="333333"/>
              </a:solidFill>
              <a:highlight>
                <a:srgbClr val="F7F7F7"/>
              </a:highlight>
            </a:endParaRPr>
          </a:p>
        </p:txBody>
      </p:sp>
      <p:sp>
        <p:nvSpPr>
          <p:cNvPr id="641" name="Google Shape;641;p46"/>
          <p:cNvSpPr txBox="1"/>
          <p:nvPr/>
        </p:nvSpPr>
        <p:spPr>
          <a:xfrm>
            <a:off x="1180350" y="4973125"/>
            <a:ext cx="9831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pip install </a:t>
            </a:r>
            <a:r>
              <a:rPr lang="en" sz="1950">
                <a:solidFill>
                  <a:srgbClr val="666666"/>
                </a:solidFill>
                <a:highlight>
                  <a:srgbClr val="F7F7F7"/>
                </a:highlight>
              </a:rPr>
              <a:t>-</a:t>
            </a: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r requirements</a:t>
            </a:r>
            <a:r>
              <a:rPr lang="en" sz="19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950">
                <a:solidFill>
                  <a:srgbClr val="333333"/>
                </a:solidFill>
                <a:highlight>
                  <a:srgbClr val="F7F7F7"/>
                </a:highlight>
              </a:rPr>
              <a:t>txt</a:t>
            </a:r>
            <a:endParaRPr sz="2850">
              <a:solidFill>
                <a:srgbClr val="666666"/>
              </a:solidFill>
              <a:highlight>
                <a:srgbClr val="F7F7F7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/>
        </p:nvSpPr>
        <p:spPr>
          <a:xfrm>
            <a:off x="7488734" y="148936"/>
            <a:ext cx="477715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TEAM MEMBERS 1:</a:t>
            </a:r>
            <a:endParaRPr b="1" sz="4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7414904" y="1947039"/>
            <a:ext cx="477709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Nguyễn Cường Phát – 14155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Phạm Gia Bảo – 13131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Nguyễn Quý Minh – 13119</a:t>
            </a:r>
            <a:endParaRPr sz="2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29"/>
          <p:cNvGrpSpPr/>
          <p:nvPr/>
        </p:nvGrpSpPr>
        <p:grpSpPr>
          <a:xfrm>
            <a:off x="418745" y="0"/>
            <a:ext cx="6996159" cy="6532333"/>
            <a:chOff x="651827" y="-50052"/>
            <a:chExt cx="6996159" cy="6532333"/>
          </a:xfrm>
        </p:grpSpPr>
        <p:sp>
          <p:nvSpPr>
            <p:cNvPr id="233" name="Google Shape;233;p29"/>
            <p:cNvSpPr/>
            <p:nvPr/>
          </p:nvSpPr>
          <p:spPr>
            <a:xfrm rot="10800000">
              <a:off x="2942583" y="-18107"/>
              <a:ext cx="2842596" cy="6468442"/>
            </a:xfrm>
            <a:custGeom>
              <a:rect b="b" l="l" r="r" t="t"/>
              <a:pathLst>
                <a:path extrusionOk="0" h="6468442" w="2842596">
                  <a:moveTo>
                    <a:pt x="0" y="6468442"/>
                  </a:moveTo>
                  <a:cubicBezTo>
                    <a:pt x="32441" y="3896370"/>
                    <a:pt x="1065007" y="705172"/>
                    <a:pt x="1402248" y="0"/>
                  </a:cubicBezTo>
                  <a:cubicBezTo>
                    <a:pt x="1856964" y="730572"/>
                    <a:pt x="2768880" y="3928120"/>
                    <a:pt x="2842596" y="6468442"/>
                  </a:cubicBezTo>
                  <a:lnTo>
                    <a:pt x="0" y="6468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3706963" y="1074251"/>
              <a:ext cx="1281676" cy="5333238"/>
            </a:xfrm>
            <a:custGeom>
              <a:rect b="b" l="l" r="r" t="t"/>
              <a:pathLst>
                <a:path extrusionOk="0" h="5333238" w="1281676">
                  <a:moveTo>
                    <a:pt x="325098" y="0"/>
                  </a:moveTo>
                  <a:lnTo>
                    <a:pt x="954042" y="0"/>
                  </a:lnTo>
                  <a:lnTo>
                    <a:pt x="1281676" y="4285901"/>
                  </a:lnTo>
                  <a:lnTo>
                    <a:pt x="650829" y="5333238"/>
                  </a:lnTo>
                  <a:lnTo>
                    <a:pt x="0" y="4252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 rot="10800000">
              <a:off x="3618685" y="-21830"/>
              <a:ext cx="1474316" cy="1130853"/>
            </a:xfrm>
            <a:prstGeom prst="trapezoid">
              <a:avLst>
                <a:gd fmla="val 3900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 rot="10800000">
              <a:off x="2942582" y="-18106"/>
              <a:ext cx="1406827" cy="951872"/>
            </a:xfrm>
            <a:prstGeom prst="triangle">
              <a:avLst>
                <a:gd fmla="val 5797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 flipH="1" rot="10800000">
              <a:off x="4351031" y="-18106"/>
              <a:ext cx="1406827" cy="951872"/>
            </a:xfrm>
            <a:prstGeom prst="triangle">
              <a:avLst>
                <a:gd fmla="val 5797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" name="Google Shape;238;p29"/>
            <p:cNvGrpSpPr/>
            <p:nvPr/>
          </p:nvGrpSpPr>
          <p:grpSpPr>
            <a:xfrm>
              <a:off x="1096799" y="-18107"/>
              <a:ext cx="3284106" cy="6500388"/>
              <a:chOff x="907647" y="-18107"/>
              <a:chExt cx="3284106" cy="6500388"/>
            </a:xfrm>
          </p:grpSpPr>
          <p:sp>
            <p:nvSpPr>
              <p:cNvPr id="239" name="Google Shape;239;p29"/>
              <p:cNvSpPr/>
              <p:nvPr/>
            </p:nvSpPr>
            <p:spPr>
              <a:xfrm>
                <a:off x="907647" y="91430"/>
                <a:ext cx="3204262" cy="6281313"/>
              </a:xfrm>
              <a:custGeom>
                <a:rect b="b" l="l" r="r" t="t"/>
                <a:pathLst>
                  <a:path extrusionOk="0" h="6281313" w="3204262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rgbClr val="457B6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9"/>
              <p:cNvSpPr/>
              <p:nvPr/>
            </p:nvSpPr>
            <p:spPr>
              <a:xfrm>
                <a:off x="939866" y="-18107"/>
                <a:ext cx="3251887" cy="6500388"/>
              </a:xfrm>
              <a:custGeom>
                <a:rect b="b" l="l" r="r" t="t"/>
                <a:pathLst>
                  <a:path extrusionOk="0" h="6500388" w="3251887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29"/>
            <p:cNvGrpSpPr/>
            <p:nvPr/>
          </p:nvGrpSpPr>
          <p:grpSpPr>
            <a:xfrm flipH="1">
              <a:off x="4363880" y="-18107"/>
              <a:ext cx="3284106" cy="6500388"/>
              <a:chOff x="1060047" y="134293"/>
              <a:chExt cx="3284106" cy="6500388"/>
            </a:xfrm>
          </p:grpSpPr>
          <p:sp>
            <p:nvSpPr>
              <p:cNvPr id="242" name="Google Shape;242;p29"/>
              <p:cNvSpPr/>
              <p:nvPr/>
            </p:nvSpPr>
            <p:spPr>
              <a:xfrm>
                <a:off x="1060047" y="243830"/>
                <a:ext cx="3204262" cy="6281313"/>
              </a:xfrm>
              <a:custGeom>
                <a:rect b="b" l="l" r="r" t="t"/>
                <a:pathLst>
                  <a:path extrusionOk="0" h="6281313" w="3204262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rgbClr val="457B6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9"/>
              <p:cNvSpPr/>
              <p:nvPr/>
            </p:nvSpPr>
            <p:spPr>
              <a:xfrm>
                <a:off x="1092266" y="134293"/>
                <a:ext cx="3251887" cy="6500388"/>
              </a:xfrm>
              <a:custGeom>
                <a:rect b="b" l="l" r="r" t="t"/>
                <a:pathLst>
                  <a:path extrusionOk="0" h="6500388" w="3251887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" name="Google Shape;244;p29"/>
            <p:cNvGrpSpPr/>
            <p:nvPr/>
          </p:nvGrpSpPr>
          <p:grpSpPr>
            <a:xfrm>
              <a:off x="651827" y="-50052"/>
              <a:ext cx="2831442" cy="5756020"/>
              <a:chOff x="824591" y="-56577"/>
              <a:chExt cx="2831442" cy="5756020"/>
            </a:xfrm>
          </p:grpSpPr>
          <p:grpSp>
            <p:nvGrpSpPr>
              <p:cNvPr id="245" name="Google Shape;245;p29"/>
              <p:cNvGrpSpPr/>
              <p:nvPr/>
            </p:nvGrpSpPr>
            <p:grpSpPr>
              <a:xfrm rot="10228926">
                <a:off x="2297482" y="4211016"/>
                <a:ext cx="1251871" cy="1394524"/>
                <a:chOff x="4768672" y="1878571"/>
                <a:chExt cx="547259" cy="609621"/>
              </a:xfrm>
            </p:grpSpPr>
            <p:sp>
              <p:nvSpPr>
                <p:cNvPr id="246" name="Google Shape;246;p29"/>
                <p:cNvSpPr/>
                <p:nvPr/>
              </p:nvSpPr>
              <p:spPr>
                <a:xfrm rot="-10380000">
                  <a:off x="4802271" y="1897244"/>
                  <a:ext cx="341441" cy="572275"/>
                </a:xfrm>
                <a:custGeom>
                  <a:rect b="b" l="l" r="r" t="t"/>
                  <a:pathLst>
                    <a:path extrusionOk="0" h="775132" w="462473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12700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rect b="b" l="l" r="r" t="t"/>
                  <a:pathLst>
                    <a:path extrusionOk="0" h="166388" w="217656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8" name="Google Shape;248;p29"/>
              <p:cNvGrpSpPr/>
              <p:nvPr/>
            </p:nvGrpSpPr>
            <p:grpSpPr>
              <a:xfrm flipH="1" rot="-10228926">
                <a:off x="931271" y="4211016"/>
                <a:ext cx="1251871" cy="1394524"/>
                <a:chOff x="4768672" y="1878571"/>
                <a:chExt cx="547259" cy="609621"/>
              </a:xfrm>
            </p:grpSpPr>
            <p:sp>
              <p:nvSpPr>
                <p:cNvPr id="249" name="Google Shape;249;p29"/>
                <p:cNvSpPr/>
                <p:nvPr/>
              </p:nvSpPr>
              <p:spPr>
                <a:xfrm rot="-10380000">
                  <a:off x="4802271" y="1897244"/>
                  <a:ext cx="341441" cy="572275"/>
                </a:xfrm>
                <a:custGeom>
                  <a:rect b="b" l="l" r="r" t="t"/>
                  <a:pathLst>
                    <a:path extrusionOk="0" h="775132" w="462473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12700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rect b="b" l="l" r="r" t="t"/>
                  <a:pathLst>
                    <a:path extrusionOk="0" h="166388" w="217656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1" name="Google Shape;251;p29"/>
              <p:cNvSpPr/>
              <p:nvPr/>
            </p:nvSpPr>
            <p:spPr>
              <a:xfrm rot="10800000">
                <a:off x="2186635" y="-56577"/>
                <a:ext cx="643214" cy="2504922"/>
              </a:xfrm>
              <a:custGeom>
                <a:rect b="b" l="l" r="r" t="t"/>
                <a:pathLst>
                  <a:path extrusionOk="0" h="2504922" w="643214">
                    <a:moveTo>
                      <a:pt x="216501" y="2504922"/>
                    </a:moveTo>
                    <a:lnTo>
                      <a:pt x="0" y="2504922"/>
                    </a:lnTo>
                    <a:lnTo>
                      <a:pt x="161536" y="2023432"/>
                    </a:lnTo>
                    <a:cubicBezTo>
                      <a:pt x="283541" y="1633302"/>
                      <a:pt x="386241" y="1228986"/>
                      <a:pt x="441068" y="787787"/>
                    </a:cubicBezTo>
                    <a:cubicBezTo>
                      <a:pt x="467417" y="575523"/>
                      <a:pt x="463617" y="136249"/>
                      <a:pt x="448805" y="34502"/>
                    </a:cubicBezTo>
                    <a:lnTo>
                      <a:pt x="448786" y="34443"/>
                    </a:lnTo>
                    <a:lnTo>
                      <a:pt x="641908" y="0"/>
                    </a:lnTo>
                    <a:lnTo>
                      <a:pt x="642457" y="28564"/>
                    </a:lnTo>
                    <a:cubicBezTo>
                      <a:pt x="644706" y="175329"/>
                      <a:pt x="647915" y="790092"/>
                      <a:pt x="555351" y="1233242"/>
                    </a:cubicBezTo>
                    <a:cubicBezTo>
                      <a:pt x="493961" y="1573719"/>
                      <a:pt x="411723" y="1895841"/>
                      <a:pt x="315478" y="2204996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52" name="Google Shape;252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5903" y="2257689"/>
                <a:ext cx="2660463" cy="20379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3" name="Google Shape;253;p29"/>
            <p:cNvGrpSpPr/>
            <p:nvPr/>
          </p:nvGrpSpPr>
          <p:grpSpPr>
            <a:xfrm>
              <a:off x="5519089" y="0"/>
              <a:ext cx="1485041" cy="6101320"/>
              <a:chOff x="5519089" y="0"/>
              <a:chExt cx="1485041" cy="6101320"/>
            </a:xfrm>
          </p:grpSpPr>
          <p:grpSp>
            <p:nvGrpSpPr>
              <p:cNvPr id="254" name="Google Shape;254;p29"/>
              <p:cNvGrpSpPr/>
              <p:nvPr/>
            </p:nvGrpSpPr>
            <p:grpSpPr>
              <a:xfrm>
                <a:off x="5519089" y="4469518"/>
                <a:ext cx="1485041" cy="1631802"/>
                <a:chOff x="5519089" y="4469518"/>
                <a:chExt cx="1485041" cy="1631802"/>
              </a:xfrm>
            </p:grpSpPr>
            <p:sp>
              <p:nvSpPr>
                <p:cNvPr id="255" name="Google Shape;255;p29"/>
                <p:cNvSpPr/>
                <p:nvPr/>
              </p:nvSpPr>
              <p:spPr>
                <a:xfrm rot="536029">
                  <a:off x="6343989" y="4480259"/>
                  <a:ext cx="163022" cy="31610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6" name="Google Shape;256;p29"/>
                <p:cNvGrpSpPr/>
                <p:nvPr/>
              </p:nvGrpSpPr>
              <p:grpSpPr>
                <a:xfrm rot="-9900000">
                  <a:off x="5655344" y="4752535"/>
                  <a:ext cx="1212531" cy="1212531"/>
                  <a:chOff x="7123973" y="1204727"/>
                  <a:chExt cx="252497" cy="252497"/>
                </a:xfrm>
              </p:grpSpPr>
              <p:grpSp>
                <p:nvGrpSpPr>
                  <p:cNvPr id="257" name="Google Shape;257;p29"/>
                  <p:cNvGrpSpPr/>
                  <p:nvPr/>
                </p:nvGrpSpPr>
                <p:grpSpPr>
                  <a:xfrm>
                    <a:off x="7123973" y="1204727"/>
                    <a:ext cx="252497" cy="252497"/>
                    <a:chOff x="4915373" y="1633391"/>
                    <a:chExt cx="342000" cy="342000"/>
                  </a:xfrm>
                </p:grpSpPr>
                <p:sp>
                  <p:nvSpPr>
                    <p:cNvPr id="258" name="Google Shape;258;p29"/>
                    <p:cNvSpPr/>
                    <p:nvPr/>
                  </p:nvSpPr>
                  <p:spPr>
                    <a:xfrm>
                      <a:off x="4915373" y="1633391"/>
                      <a:ext cx="342000" cy="342000"/>
                    </a:xfrm>
                    <a:prstGeom prst="ellipse">
                      <a:avLst/>
                    </a:prstGeom>
                    <a:solidFill>
                      <a:srgbClr val="3F3F3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59" name="Google Shape;259;p29"/>
                    <p:cNvSpPr/>
                    <p:nvPr/>
                  </p:nvSpPr>
                  <p:spPr>
                    <a:xfrm>
                      <a:off x="4932040" y="1666488"/>
                      <a:ext cx="295795" cy="295795"/>
                    </a:xfrm>
                    <a:prstGeom prst="ellipse">
                      <a:avLst/>
                    </a:prstGeom>
                    <a:solidFill>
                      <a:srgbClr val="D8D8D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60" name="Google Shape;260;p29"/>
                    <p:cNvSpPr/>
                    <p:nvPr/>
                  </p:nvSpPr>
                  <p:spPr>
                    <a:xfrm>
                      <a:off x="4970613" y="1724593"/>
                      <a:ext cx="207640" cy="207640"/>
                    </a:xfrm>
                    <a:prstGeom prst="ellipse">
                      <a:avLst/>
                    </a:prstGeom>
                    <a:solidFill>
                      <a:srgbClr val="D8D8D8"/>
                    </a:solidFill>
                    <a:ln cap="flat" cmpd="sng" w="15875">
                      <a:solidFill>
                        <a:srgbClr val="3F3F3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1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61" name="Google Shape;261;p29"/>
                  <p:cNvSpPr/>
                  <p:nvPr/>
                </p:nvSpPr>
                <p:spPr>
                  <a:xfrm rot="-718093">
                    <a:off x="7167196" y="1276843"/>
                    <a:ext cx="152933" cy="152933"/>
                  </a:xfrm>
                  <a:prstGeom prst="chord">
                    <a:avLst>
                      <a:gd fmla="val 5070744" name="adj1"/>
                      <a:gd fmla="val 16200000" name="adj2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70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" name="Google Shape;262;p29"/>
                  <p:cNvSpPr/>
                  <p:nvPr/>
                </p:nvSpPr>
                <p:spPr>
                  <a:xfrm rot="-718093">
                    <a:off x="7167196" y="1276843"/>
                    <a:ext cx="152933" cy="152933"/>
                  </a:xfrm>
                  <a:prstGeom prst="chord">
                    <a:avLst>
                      <a:gd fmla="val 16204063" name="adj1"/>
                      <a:gd fmla="val 5391679" name="adj2"/>
                    </a:avLst>
                  </a:pr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70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263" name="Google Shape;263;p29"/>
              <p:cNvSpPr/>
              <p:nvPr/>
            </p:nvSpPr>
            <p:spPr>
              <a:xfrm rot="10800000">
                <a:off x="6332106" y="0"/>
                <a:ext cx="648795" cy="4657780"/>
              </a:xfrm>
              <a:custGeom>
                <a:rect b="b" l="l" r="r" t="t"/>
                <a:pathLst>
                  <a:path extrusionOk="0" h="4388540" w="648795">
                    <a:moveTo>
                      <a:pt x="397704" y="4388540"/>
                    </a:moveTo>
                    <a:lnTo>
                      <a:pt x="200253" y="4388540"/>
                    </a:lnTo>
                    <a:cubicBezTo>
                      <a:pt x="-101502" y="3034243"/>
                      <a:pt x="-3206" y="2784847"/>
                      <a:pt x="114139" y="2154450"/>
                    </a:cubicBezTo>
                    <a:cubicBezTo>
                      <a:pt x="236144" y="1764320"/>
                      <a:pt x="374849" y="1220730"/>
                      <a:pt x="431771" y="861655"/>
                    </a:cubicBezTo>
                    <a:cubicBezTo>
                      <a:pt x="488693" y="502580"/>
                      <a:pt x="438383" y="286360"/>
                      <a:pt x="455672" y="0"/>
                    </a:cubicBezTo>
                    <a:lnTo>
                      <a:pt x="648795" y="27264"/>
                    </a:lnTo>
                    <a:cubicBezTo>
                      <a:pt x="646916" y="477181"/>
                      <a:pt x="645037" y="833890"/>
                      <a:pt x="546054" y="1307110"/>
                    </a:cubicBezTo>
                    <a:cubicBezTo>
                      <a:pt x="484664" y="1647587"/>
                      <a:pt x="402426" y="1969709"/>
                      <a:pt x="306181" y="2278864"/>
                    </a:cubicBezTo>
                    <a:cubicBezTo>
                      <a:pt x="196989" y="2664589"/>
                      <a:pt x="144946" y="3317015"/>
                      <a:pt x="397704" y="438854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4" name="Google Shape;264;p29"/>
          <p:cNvSpPr txBox="1"/>
          <p:nvPr/>
        </p:nvSpPr>
        <p:spPr>
          <a:xfrm>
            <a:off x="7531445" y="5241988"/>
            <a:ext cx="477709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Đặng Kim Bảo – 13087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Trần Minh Long – 1???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Đinh Hà Nguyên – 1???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Nguyễn Trần Quang Anh – 1???</a:t>
            </a:r>
            <a:endParaRPr sz="2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7488734" y="3684688"/>
            <a:ext cx="477715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TEAM MEMBERS 2:</a:t>
            </a:r>
            <a:endParaRPr b="1" sz="4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7"/>
          <p:cNvSpPr/>
          <p:nvPr>
            <p:ph idx="2" type="pic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7"/>
          <p:cNvSpPr txBox="1"/>
          <p:nvPr/>
        </p:nvSpPr>
        <p:spPr>
          <a:xfrm>
            <a:off x="1470550" y="6051150"/>
            <a:ext cx="2630400" cy="3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MODEL CONFIGURATION</a:t>
            </a:r>
            <a:endParaRPr/>
          </a:p>
        </p:txBody>
      </p:sp>
      <p:sp>
        <p:nvSpPr>
          <p:cNvPr id="648" name="Google Shape;648;p47"/>
          <p:cNvSpPr txBox="1"/>
          <p:nvPr/>
        </p:nvSpPr>
        <p:spPr>
          <a:xfrm>
            <a:off x="7447800" y="6051150"/>
            <a:ext cx="2630400" cy="30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DATA CONFIGURATION</a:t>
            </a:r>
            <a:endParaRPr/>
          </a:p>
        </p:txBody>
      </p:sp>
      <p:sp>
        <p:nvSpPr>
          <p:cNvPr id="649" name="Google Shape;649;p47"/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accent2"/>
                </a:solidFill>
              </a:rPr>
              <a:t>TRAINING</a:t>
            </a:r>
            <a:endParaRPr/>
          </a:p>
        </p:txBody>
      </p:sp>
      <p:sp>
        <p:nvSpPr>
          <p:cNvPr id="650" name="Google Shape;650;p47"/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PROCEDURE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" y="1910399"/>
            <a:ext cx="5155425" cy="26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688" y="0"/>
            <a:ext cx="6758626" cy="5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8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"/>
              <a:t>Training Procedure</a:t>
            </a:r>
            <a:endParaRPr/>
          </a:p>
        </p:txBody>
      </p:sp>
      <p:sp>
        <p:nvSpPr>
          <p:cNvPr id="658" name="Google Shape;658;p48"/>
          <p:cNvSpPr/>
          <p:nvPr/>
        </p:nvSpPr>
        <p:spPr>
          <a:xfrm rot="10800000">
            <a:off x="4737025" y="5113326"/>
            <a:ext cx="2792400" cy="108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8"/>
          <p:cNvSpPr/>
          <p:nvPr/>
        </p:nvSpPr>
        <p:spPr>
          <a:xfrm>
            <a:off x="4964311" y="4150572"/>
            <a:ext cx="2877000" cy="10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0" name="Google Shape;660;p48"/>
          <p:cNvGrpSpPr/>
          <p:nvPr/>
        </p:nvGrpSpPr>
        <p:grpSpPr>
          <a:xfrm>
            <a:off x="323557" y="4319877"/>
            <a:ext cx="4266183" cy="2439801"/>
            <a:chOff x="780030" y="3826586"/>
            <a:chExt cx="3101100" cy="1181101"/>
          </a:xfrm>
        </p:grpSpPr>
        <p:sp>
          <p:nvSpPr>
            <p:cNvPr id="661" name="Google Shape;661;p48"/>
            <p:cNvSpPr/>
            <p:nvPr/>
          </p:nvSpPr>
          <p:spPr>
            <a:xfrm>
              <a:off x="780030" y="3826587"/>
              <a:ext cx="3101100" cy="11811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8"/>
            <p:cNvSpPr/>
            <p:nvPr/>
          </p:nvSpPr>
          <p:spPr>
            <a:xfrm rot="10800000">
              <a:off x="780031" y="3826586"/>
              <a:ext cx="119561" cy="11810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48"/>
          <p:cNvGrpSpPr/>
          <p:nvPr/>
        </p:nvGrpSpPr>
        <p:grpSpPr>
          <a:xfrm flipH="1">
            <a:off x="7950911" y="3711944"/>
            <a:ext cx="3861665" cy="1966277"/>
            <a:chOff x="780031" y="3826586"/>
            <a:chExt cx="3100992" cy="1181089"/>
          </a:xfrm>
        </p:grpSpPr>
        <p:sp>
          <p:nvSpPr>
            <p:cNvPr id="664" name="Google Shape;664;p48"/>
            <p:cNvSpPr/>
            <p:nvPr/>
          </p:nvSpPr>
          <p:spPr>
            <a:xfrm rot="10800000">
              <a:off x="780031" y="3826587"/>
              <a:ext cx="3100992" cy="118108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8"/>
            <p:cNvSpPr/>
            <p:nvPr/>
          </p:nvSpPr>
          <p:spPr>
            <a:xfrm rot="10800000">
              <a:off x="780031" y="3826586"/>
              <a:ext cx="119561" cy="11810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p48"/>
          <p:cNvSpPr txBox="1"/>
          <p:nvPr/>
        </p:nvSpPr>
        <p:spPr>
          <a:xfrm>
            <a:off x="651375" y="4415225"/>
            <a:ext cx="36642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cfg ./models/yolov5x.yaml - model config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weights yolov5x.pt - use weights from the YOLOv5x model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name yolo5x_foreign_object - name for our model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cache - cache dataset images for faster training</a:t>
            </a:r>
            <a:endParaRPr sz="1600">
              <a:solidFill>
                <a:srgbClr val="262626"/>
              </a:solidFill>
            </a:endParaRPr>
          </a:p>
        </p:txBody>
      </p:sp>
      <p:sp>
        <p:nvSpPr>
          <p:cNvPr id="667" name="Google Shape;667;p48"/>
          <p:cNvSpPr txBox="1"/>
          <p:nvPr/>
        </p:nvSpPr>
        <p:spPr>
          <a:xfrm>
            <a:off x="8081750" y="3807675"/>
            <a:ext cx="3600000" cy="17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img 512- resize the image to 512x512 pixels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batch 4 - 4 images per batch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epochs 70 - train for 70 epochs data ./data/foreign.yaml - path to dataset config</a:t>
            </a:r>
            <a:endParaRPr sz="1600">
              <a:solidFill>
                <a:srgbClr val="262626"/>
              </a:solidFill>
            </a:endParaRPr>
          </a:p>
        </p:txBody>
      </p:sp>
      <p:sp>
        <p:nvSpPr>
          <p:cNvPr id="668" name="Google Shape;668;p48"/>
          <p:cNvSpPr/>
          <p:nvPr/>
        </p:nvSpPr>
        <p:spPr>
          <a:xfrm>
            <a:off x="6048711" y="4537125"/>
            <a:ext cx="299913" cy="315900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50" y="1949175"/>
            <a:ext cx="11143351" cy="11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8"/>
          <p:cNvSpPr/>
          <p:nvPr/>
        </p:nvSpPr>
        <p:spPr>
          <a:xfrm>
            <a:off x="5993449" y="5457712"/>
            <a:ext cx="410446" cy="393330"/>
          </a:xfrm>
          <a:custGeom>
            <a:rect b="b" l="l" r="r" t="t"/>
            <a:pathLst>
              <a:path extrusionOk="0" h="2313707" w="2736304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9"/>
          <p:cNvSpPr txBox="1"/>
          <p:nvPr/>
        </p:nvSpPr>
        <p:spPr>
          <a:xfrm>
            <a:off x="8123152" y="3713550"/>
            <a:ext cx="283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70 EPOCHs</a:t>
            </a:r>
            <a:endParaRPr b="1" sz="3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9"/>
          <p:cNvSpPr txBox="1"/>
          <p:nvPr/>
        </p:nvSpPr>
        <p:spPr>
          <a:xfrm>
            <a:off x="8368975" y="4746226"/>
            <a:ext cx="22008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</a:rPr>
              <a:t>BEST MODEL FOR CHECKPOINT</a:t>
            </a:r>
            <a:endParaRPr b="1" sz="2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9"/>
          <p:cNvSpPr txBox="1"/>
          <p:nvPr/>
        </p:nvSpPr>
        <p:spPr>
          <a:xfrm>
            <a:off x="5730875" y="762775"/>
            <a:ext cx="3045900" cy="25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1"/>
                </a:solidFill>
              </a:rPr>
              <a:t>MEAN</a:t>
            </a:r>
            <a:r>
              <a:rPr b="1" lang="en"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500">
                <a:solidFill>
                  <a:schemeClr val="dk1"/>
                </a:solidFill>
              </a:rPr>
              <a:t>Average</a:t>
            </a:r>
            <a:endParaRPr sz="2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3"/>
                </a:solidFill>
              </a:rPr>
              <a:t>Precision</a:t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25" y="762775"/>
            <a:ext cx="4903825" cy="53324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49"/>
          <p:cNvGrpSpPr/>
          <p:nvPr/>
        </p:nvGrpSpPr>
        <p:grpSpPr>
          <a:xfrm>
            <a:off x="6920516" y="3352797"/>
            <a:ext cx="1093847" cy="1090822"/>
            <a:chOff x="5157465" y="2663252"/>
            <a:chExt cx="1512300" cy="1512300"/>
          </a:xfrm>
        </p:grpSpPr>
        <p:sp>
          <p:nvSpPr>
            <p:cNvPr id="680" name="Google Shape;680;p49"/>
            <p:cNvSpPr/>
            <p:nvPr/>
          </p:nvSpPr>
          <p:spPr>
            <a:xfrm>
              <a:off x="5265549" y="2771336"/>
              <a:ext cx="1296000" cy="1296000"/>
            </a:xfrm>
            <a:prstGeom prst="diamond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5157465" y="2663252"/>
              <a:ext cx="1512300" cy="1512300"/>
            </a:xfrm>
            <a:prstGeom prst="diamond">
              <a:avLst/>
            </a:prstGeom>
            <a:solidFill>
              <a:srgbClr val="F6B26B"/>
            </a:solidFill>
            <a:ln cap="flat" cmpd="sng" w="50800">
              <a:solidFill>
                <a:srgbClr val="F9CB9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2" name="Google Shape;682;p49"/>
          <p:cNvSpPr/>
          <p:nvPr/>
        </p:nvSpPr>
        <p:spPr>
          <a:xfrm rot="9912194">
            <a:off x="7267979" y="3728800"/>
            <a:ext cx="398938" cy="338822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3" name="Google Shape;683;p49"/>
          <p:cNvGrpSpPr/>
          <p:nvPr/>
        </p:nvGrpSpPr>
        <p:grpSpPr>
          <a:xfrm>
            <a:off x="6940436" y="4746231"/>
            <a:ext cx="1093847" cy="1090822"/>
            <a:chOff x="6506690" y="3082676"/>
            <a:chExt cx="1512300" cy="1512300"/>
          </a:xfrm>
        </p:grpSpPr>
        <p:sp>
          <p:nvSpPr>
            <p:cNvPr id="684" name="Google Shape;684;p49"/>
            <p:cNvSpPr/>
            <p:nvPr/>
          </p:nvSpPr>
          <p:spPr>
            <a:xfrm>
              <a:off x="6614774" y="3190760"/>
              <a:ext cx="1296000" cy="12960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6506690" y="3082676"/>
              <a:ext cx="1512300" cy="1512300"/>
            </a:xfrm>
            <a:prstGeom prst="diamond">
              <a:avLst/>
            </a:prstGeom>
            <a:noFill/>
            <a:ln cap="flat" cmpd="sng" w="508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49"/>
          <p:cNvSpPr/>
          <p:nvPr/>
        </p:nvSpPr>
        <p:spPr>
          <a:xfrm flipH="1">
            <a:off x="7330695" y="5181784"/>
            <a:ext cx="273492" cy="232250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50"/>
          <p:cNvGrpSpPr/>
          <p:nvPr/>
        </p:nvGrpSpPr>
        <p:grpSpPr>
          <a:xfrm>
            <a:off x="9795365" y="163027"/>
            <a:ext cx="1868586" cy="2652775"/>
            <a:chOff x="9006365" y="1723614"/>
            <a:chExt cx="1868586" cy="2652775"/>
          </a:xfrm>
        </p:grpSpPr>
        <p:sp>
          <p:nvSpPr>
            <p:cNvPr id="692" name="Google Shape;692;p50"/>
            <p:cNvSpPr/>
            <p:nvPr/>
          </p:nvSpPr>
          <p:spPr>
            <a:xfrm>
              <a:off x="9656825" y="1723614"/>
              <a:ext cx="1052313" cy="1328427"/>
            </a:xfrm>
            <a:custGeom>
              <a:rect b="b" l="l" r="r" t="t"/>
              <a:pathLst>
                <a:path extrusionOk="0" h="1719888" w="1362409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10108578" y="3061131"/>
              <a:ext cx="244932" cy="1310536"/>
            </a:xfrm>
            <a:custGeom>
              <a:rect b="b" l="l" r="r" t="t"/>
              <a:pathLst>
                <a:path extrusionOk="0" h="1696726" w="317109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10150768" y="3025014"/>
              <a:ext cx="171998" cy="716088"/>
            </a:xfrm>
            <a:custGeom>
              <a:rect b="b" l="l" r="r" t="t"/>
              <a:pathLst>
                <a:path extrusionOk="0" h="927105" w="222682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9656530" y="1724406"/>
              <a:ext cx="1052912" cy="759805"/>
            </a:xfrm>
            <a:custGeom>
              <a:rect b="b" l="l" r="r" t="t"/>
              <a:pathLst>
                <a:path extrusionOk="0" h="983705" w="136318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10043066" y="2314234"/>
              <a:ext cx="74365" cy="99744"/>
            </a:xfrm>
            <a:custGeom>
              <a:rect b="b" l="l" r="r" t="t"/>
              <a:pathLst>
                <a:path extrusionOk="0" h="129136" w="96279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10352920" y="2313054"/>
              <a:ext cx="74365" cy="99744"/>
            </a:xfrm>
            <a:custGeom>
              <a:rect b="b" l="l" r="r" t="t"/>
              <a:pathLst>
                <a:path extrusionOk="0" h="129136" w="96279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9995696" y="2248271"/>
              <a:ext cx="157762" cy="39455"/>
            </a:xfrm>
            <a:custGeom>
              <a:rect b="b" l="l" r="r" t="t"/>
              <a:pathLst>
                <a:path extrusionOk="0" h="51082" w="20425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10316528" y="2248459"/>
              <a:ext cx="158319" cy="38601"/>
            </a:xfrm>
            <a:custGeom>
              <a:rect b="b" l="l" r="r" t="t"/>
              <a:pathLst>
                <a:path extrusionOk="0" h="49976" w="204972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10074052" y="2317480"/>
              <a:ext cx="33641" cy="45445"/>
            </a:xfrm>
            <a:custGeom>
              <a:rect b="b" l="l" r="r" t="t"/>
              <a:pathLst>
                <a:path extrusionOk="0" h="58837" w="43554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10385382" y="2316299"/>
              <a:ext cx="33641" cy="45445"/>
            </a:xfrm>
            <a:custGeom>
              <a:rect b="b" l="l" r="r" t="t"/>
              <a:pathLst>
                <a:path extrusionOk="0" h="58837" w="43554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10177041" y="2446734"/>
              <a:ext cx="42494" cy="87908"/>
            </a:xfrm>
            <a:custGeom>
              <a:rect b="b" l="l" r="r" t="t"/>
              <a:pathLst>
                <a:path extrusionOk="0" h="113813" w="55016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9869751" y="2290183"/>
              <a:ext cx="732400" cy="184218"/>
            </a:xfrm>
            <a:custGeom>
              <a:rect b="b" l="l" r="r" t="t"/>
              <a:pathLst>
                <a:path extrusionOk="0" h="238504" w="94822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9696324" y="2901274"/>
              <a:ext cx="1178627" cy="1475115"/>
            </a:xfrm>
            <a:custGeom>
              <a:rect b="b" l="l" r="r" t="t"/>
              <a:pathLst>
                <a:path extrusionOk="0" h="1909803" w="1525945">
                  <a:moveTo>
                    <a:pt x="1384966" y="358259"/>
                  </a:moveTo>
                  <a:cubicBezTo>
                    <a:pt x="1414003" y="397993"/>
                    <a:pt x="1436926" y="441930"/>
                    <a:pt x="1456793" y="487777"/>
                  </a:cubicBezTo>
                  <a:cubicBezTo>
                    <a:pt x="1473604" y="527130"/>
                    <a:pt x="1512574" y="671548"/>
                    <a:pt x="1516394" y="703641"/>
                  </a:cubicBezTo>
                  <a:cubicBezTo>
                    <a:pt x="1522507" y="755219"/>
                    <a:pt x="1523653" y="890850"/>
                    <a:pt x="1525946" y="907661"/>
                  </a:cubicBezTo>
                  <a:cubicBezTo>
                    <a:pt x="1518687" y="993242"/>
                    <a:pt x="1492707" y="1072329"/>
                    <a:pt x="1446095" y="1144538"/>
                  </a:cubicBezTo>
                  <a:cubicBezTo>
                    <a:pt x="1417441" y="1189239"/>
                    <a:pt x="1382674" y="1228973"/>
                    <a:pt x="1340265" y="1261066"/>
                  </a:cubicBezTo>
                  <a:cubicBezTo>
                    <a:pt x="1327275" y="1271000"/>
                    <a:pt x="1322690" y="1280933"/>
                    <a:pt x="1324601" y="1298126"/>
                  </a:cubicBezTo>
                  <a:cubicBezTo>
                    <a:pt x="1331096" y="1358873"/>
                    <a:pt x="1375414" y="1850202"/>
                    <a:pt x="1381145" y="1909039"/>
                  </a:cubicBezTo>
                  <a:cubicBezTo>
                    <a:pt x="1355165" y="1909039"/>
                    <a:pt x="905863" y="1909039"/>
                    <a:pt x="805382" y="1909803"/>
                  </a:cubicBezTo>
                  <a:cubicBezTo>
                    <a:pt x="797740" y="1909803"/>
                    <a:pt x="794302" y="1903308"/>
                    <a:pt x="787807" y="1902926"/>
                  </a:cubicBezTo>
                  <a:cubicBezTo>
                    <a:pt x="771760" y="1896431"/>
                    <a:pt x="751129" y="1518956"/>
                    <a:pt x="746544" y="1507877"/>
                  </a:cubicBezTo>
                  <a:cubicBezTo>
                    <a:pt x="741960" y="1492594"/>
                    <a:pt x="762591" y="1395933"/>
                    <a:pt x="749983" y="1394405"/>
                  </a:cubicBezTo>
                  <a:cubicBezTo>
                    <a:pt x="710249" y="1389056"/>
                    <a:pt x="670897" y="1381797"/>
                    <a:pt x="632309" y="1371481"/>
                  </a:cubicBezTo>
                  <a:cubicBezTo>
                    <a:pt x="618554" y="1367661"/>
                    <a:pt x="644534" y="1488392"/>
                    <a:pt x="641478" y="1501382"/>
                  </a:cubicBezTo>
                  <a:cubicBezTo>
                    <a:pt x="640714" y="1566714"/>
                    <a:pt x="611295" y="1895285"/>
                    <a:pt x="598305" y="1908657"/>
                  </a:cubicBezTo>
                  <a:cubicBezTo>
                    <a:pt x="493239" y="1908657"/>
                    <a:pt x="24834" y="1908657"/>
                    <a:pt x="0" y="1908657"/>
                  </a:cubicBezTo>
                  <a:cubicBezTo>
                    <a:pt x="4967" y="1837976"/>
                    <a:pt x="11080" y="1767295"/>
                    <a:pt x="19485" y="1696996"/>
                  </a:cubicBezTo>
                  <a:cubicBezTo>
                    <a:pt x="20631" y="1687827"/>
                    <a:pt x="119203" y="220336"/>
                    <a:pt x="121113" y="211548"/>
                  </a:cubicBezTo>
                  <a:cubicBezTo>
                    <a:pt x="176894" y="167612"/>
                    <a:pt x="233056" y="123675"/>
                    <a:pt x="289219" y="80120"/>
                  </a:cubicBezTo>
                  <a:cubicBezTo>
                    <a:pt x="319402" y="56432"/>
                    <a:pt x="350349" y="33891"/>
                    <a:pt x="380531" y="10203"/>
                  </a:cubicBezTo>
                  <a:cubicBezTo>
                    <a:pt x="385498" y="6000"/>
                    <a:pt x="391611" y="4472"/>
                    <a:pt x="396196" y="269"/>
                  </a:cubicBezTo>
                  <a:cubicBezTo>
                    <a:pt x="399634" y="6764"/>
                    <a:pt x="396578" y="12877"/>
                    <a:pt x="393521" y="18226"/>
                  </a:cubicBezTo>
                  <a:cubicBezTo>
                    <a:pt x="373272" y="54522"/>
                    <a:pt x="380913" y="89671"/>
                    <a:pt x="398488" y="124057"/>
                  </a:cubicBezTo>
                  <a:cubicBezTo>
                    <a:pt x="422940" y="171050"/>
                    <a:pt x="459236" y="208874"/>
                    <a:pt x="500116" y="241731"/>
                  </a:cubicBezTo>
                  <a:cubicBezTo>
                    <a:pt x="520365" y="258160"/>
                    <a:pt x="541760" y="273442"/>
                    <a:pt x="563538" y="287960"/>
                  </a:cubicBezTo>
                  <a:cubicBezTo>
                    <a:pt x="570033" y="292163"/>
                    <a:pt x="576146" y="296748"/>
                    <a:pt x="579584" y="304007"/>
                  </a:cubicBezTo>
                  <a:cubicBezTo>
                    <a:pt x="597541" y="347180"/>
                    <a:pt x="636129" y="457595"/>
                    <a:pt x="641096" y="468674"/>
                  </a:cubicBezTo>
                  <a:cubicBezTo>
                    <a:pt x="644917" y="485867"/>
                    <a:pt x="605564" y="1071565"/>
                    <a:pt x="621229" y="1073857"/>
                  </a:cubicBezTo>
                  <a:cubicBezTo>
                    <a:pt x="643388" y="1077295"/>
                    <a:pt x="665548" y="1077678"/>
                    <a:pt x="687707" y="1079206"/>
                  </a:cubicBezTo>
                  <a:cubicBezTo>
                    <a:pt x="714451" y="1081116"/>
                    <a:pt x="740814" y="1082644"/>
                    <a:pt x="767558" y="1083790"/>
                  </a:cubicBezTo>
                  <a:cubicBezTo>
                    <a:pt x="785897" y="1084555"/>
                    <a:pt x="750365" y="507645"/>
                    <a:pt x="745780" y="477462"/>
                  </a:cubicBezTo>
                  <a:cubicBezTo>
                    <a:pt x="767558" y="425120"/>
                    <a:pt x="782076" y="370103"/>
                    <a:pt x="803853" y="317761"/>
                  </a:cubicBezTo>
                  <a:cubicBezTo>
                    <a:pt x="807674" y="308591"/>
                    <a:pt x="813405" y="301332"/>
                    <a:pt x="819518" y="294455"/>
                  </a:cubicBezTo>
                  <a:cubicBezTo>
                    <a:pt x="865747" y="263891"/>
                    <a:pt x="908156" y="228359"/>
                    <a:pt x="946362" y="188243"/>
                  </a:cubicBezTo>
                  <a:cubicBezTo>
                    <a:pt x="973488" y="159588"/>
                    <a:pt x="993737" y="127113"/>
                    <a:pt x="1006345" y="90053"/>
                  </a:cubicBezTo>
                  <a:cubicBezTo>
                    <a:pt x="1014368" y="66748"/>
                    <a:pt x="1010930" y="44970"/>
                    <a:pt x="999850" y="23957"/>
                  </a:cubicBezTo>
                  <a:cubicBezTo>
                    <a:pt x="996411" y="17462"/>
                    <a:pt x="991063" y="11349"/>
                    <a:pt x="994119" y="2562"/>
                  </a:cubicBezTo>
                  <a:cubicBezTo>
                    <a:pt x="1003288" y="-3551"/>
                    <a:pt x="1009783" y="2562"/>
                    <a:pt x="1016278" y="7529"/>
                  </a:cubicBezTo>
                  <a:cubicBezTo>
                    <a:pt x="1077026" y="52229"/>
                    <a:pt x="1136245" y="99223"/>
                    <a:pt x="1195846" y="145834"/>
                  </a:cubicBezTo>
                  <a:cubicBezTo>
                    <a:pt x="1208072" y="155004"/>
                    <a:pt x="1345232" y="303243"/>
                    <a:pt x="1384966" y="358259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9006365" y="3023448"/>
              <a:ext cx="1013695" cy="1165189"/>
            </a:xfrm>
            <a:custGeom>
              <a:rect b="b" l="l" r="r" t="t"/>
              <a:pathLst>
                <a:path extrusionOk="0" h="1508548" w="1312411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9129106" y="3717421"/>
              <a:ext cx="277168" cy="343257"/>
            </a:xfrm>
            <a:custGeom>
              <a:rect b="b" l="l" r="r" t="t"/>
              <a:pathLst>
                <a:path extrusionOk="0" h="444408" w="358844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9984447" y="2870492"/>
              <a:ext cx="228150" cy="268013"/>
            </a:xfrm>
            <a:custGeom>
              <a:rect b="b" l="l" r="r" t="t"/>
              <a:pathLst>
                <a:path extrusionOk="0" h="346991" w="295382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10146351" y="2800853"/>
              <a:ext cx="177703" cy="91580"/>
            </a:xfrm>
            <a:custGeom>
              <a:rect b="b" l="l" r="r" t="t"/>
              <a:pathLst>
                <a:path extrusionOk="0" h="118567" w="230069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10158450" y="4336719"/>
              <a:ext cx="146074" cy="39465"/>
            </a:xfrm>
            <a:custGeom>
              <a:rect b="b" l="l" r="r" t="t"/>
              <a:pathLst>
                <a:path extrusionOk="0" h="51094" w="189119">
                  <a:moveTo>
                    <a:pt x="0" y="50215"/>
                  </a:moveTo>
                  <a:cubicBezTo>
                    <a:pt x="1910" y="34932"/>
                    <a:pt x="3821" y="19650"/>
                    <a:pt x="5731" y="4367"/>
                  </a:cubicBezTo>
                  <a:cubicBezTo>
                    <a:pt x="11844" y="-217"/>
                    <a:pt x="18721" y="-599"/>
                    <a:pt x="25598" y="547"/>
                  </a:cubicBezTo>
                  <a:cubicBezTo>
                    <a:pt x="69153" y="6660"/>
                    <a:pt x="113090" y="4367"/>
                    <a:pt x="157027" y="4749"/>
                  </a:cubicBezTo>
                  <a:cubicBezTo>
                    <a:pt x="166196" y="4749"/>
                    <a:pt x="174983" y="4749"/>
                    <a:pt x="182242" y="11244"/>
                  </a:cubicBezTo>
                  <a:cubicBezTo>
                    <a:pt x="184917" y="22324"/>
                    <a:pt x="181478" y="34550"/>
                    <a:pt x="189119" y="44484"/>
                  </a:cubicBezTo>
                  <a:cubicBezTo>
                    <a:pt x="187209" y="52507"/>
                    <a:pt x="181096" y="50979"/>
                    <a:pt x="175365" y="50979"/>
                  </a:cubicBezTo>
                  <a:cubicBezTo>
                    <a:pt x="117292" y="50596"/>
                    <a:pt x="58455" y="50215"/>
                    <a:pt x="0" y="50215"/>
                  </a:cubicBezTo>
                  <a:close/>
                </a:path>
              </a:pathLst>
            </a:custGeom>
            <a:solidFill>
              <a:srgbClr val="38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10168425" y="3952287"/>
              <a:ext cx="125374" cy="163531"/>
            </a:xfrm>
            <a:custGeom>
              <a:rect b="b" l="l" r="r" t="t"/>
              <a:pathLst>
                <a:path extrusionOk="0" h="211720" w="162319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9835316" y="3148185"/>
              <a:ext cx="321954" cy="528228"/>
            </a:xfrm>
            <a:custGeom>
              <a:rect b="b" l="l" r="r" t="t"/>
              <a:pathLst>
                <a:path extrusionOk="0" h="683886" w="416827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10302163" y="3098018"/>
              <a:ext cx="395138" cy="605544"/>
            </a:xfrm>
            <a:custGeom>
              <a:rect b="b" l="l" r="r" t="t"/>
              <a:pathLst>
                <a:path extrusionOk="0" h="783986" w="511577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10012966" y="3400790"/>
              <a:ext cx="703811" cy="585772"/>
            </a:xfrm>
            <a:custGeom>
              <a:rect b="b" l="l" r="r" t="t"/>
              <a:pathLst>
                <a:path extrusionOk="0" h="758388" w="911211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10317493" y="3317849"/>
              <a:ext cx="217819" cy="75268"/>
            </a:xfrm>
            <a:custGeom>
              <a:rect b="b" l="l" r="r" t="t"/>
              <a:pathLst>
                <a:path extrusionOk="0" h="97448" w="282006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9774410" y="3661250"/>
              <a:ext cx="273572" cy="247132"/>
            </a:xfrm>
            <a:custGeom>
              <a:rect b="b" l="l" r="r" t="t"/>
              <a:pathLst>
                <a:path extrusionOk="0" h="319957" w="354188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10256277" y="2870492"/>
              <a:ext cx="228150" cy="268013"/>
            </a:xfrm>
            <a:custGeom>
              <a:rect b="b" l="l" r="r" t="t"/>
              <a:pathLst>
                <a:path extrusionOk="0" h="346991" w="295382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0"/>
            <p:cNvSpPr/>
            <p:nvPr/>
          </p:nvSpPr>
          <p:spPr>
            <a:xfrm rot="-5400000">
              <a:off x="10207420" y="2551843"/>
              <a:ext cx="45719" cy="177704"/>
            </a:xfrm>
            <a:prstGeom prst="mo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50"/>
          <p:cNvSpPr txBox="1"/>
          <p:nvPr/>
        </p:nvSpPr>
        <p:spPr>
          <a:xfrm>
            <a:off x="454750" y="381075"/>
            <a:ext cx="37119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9E1B10"/>
                </a:solidFill>
              </a:rPr>
              <a:t>DATASET WEAKNESS</a:t>
            </a:r>
            <a:endParaRPr b="1" sz="4800">
              <a:solidFill>
                <a:srgbClr val="9E1B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79" y="2433191"/>
            <a:ext cx="4091132" cy="4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396" y="2483625"/>
            <a:ext cx="4201283" cy="418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1579" y="2433192"/>
            <a:ext cx="4091133" cy="423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9086"/>
            <a:ext cx="12192001" cy="6088912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1"/>
          <p:cNvSpPr txBox="1"/>
          <p:nvPr/>
        </p:nvSpPr>
        <p:spPr>
          <a:xfrm>
            <a:off x="0" y="-319575"/>
            <a:ext cx="55395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1"/>
                </a:solidFill>
              </a:rPr>
              <a:t>YOLOV5</a:t>
            </a:r>
            <a:r>
              <a:rPr b="1" lang="en"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500">
                <a:solidFill>
                  <a:schemeClr val="dk1"/>
                </a:solidFill>
              </a:rPr>
              <a:t>RESULT</a:t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2"/>
          <p:cNvSpPr txBox="1"/>
          <p:nvPr/>
        </p:nvSpPr>
        <p:spPr>
          <a:xfrm>
            <a:off x="0" y="-319575"/>
            <a:ext cx="55395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1"/>
                </a:solidFill>
              </a:rPr>
              <a:t>RCNN</a:t>
            </a:r>
            <a:r>
              <a:rPr b="1" lang="en"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500">
                <a:solidFill>
                  <a:schemeClr val="dk1"/>
                </a:solidFill>
              </a:rPr>
              <a:t>RESULT</a:t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13" y="876800"/>
            <a:ext cx="11711773" cy="585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58" y="1062117"/>
            <a:ext cx="4889500" cy="4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983" y="1062133"/>
            <a:ext cx="5018899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3"/>
          <p:cNvSpPr txBox="1"/>
          <p:nvPr/>
        </p:nvSpPr>
        <p:spPr>
          <a:xfrm>
            <a:off x="0" y="-319575"/>
            <a:ext cx="55395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1"/>
                </a:solidFill>
              </a:rPr>
              <a:t>RCNN</a:t>
            </a:r>
            <a:r>
              <a:rPr b="1" lang="en"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4500">
                <a:solidFill>
                  <a:schemeClr val="dk1"/>
                </a:solidFill>
              </a:rPr>
              <a:t>ANALYZE</a:t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3"/>
          <p:cNvSpPr/>
          <p:nvPr/>
        </p:nvSpPr>
        <p:spPr>
          <a:xfrm>
            <a:off x="2058050" y="6028025"/>
            <a:ext cx="1604700" cy="5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YOLOV5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3"/>
          <p:cNvSpPr/>
          <p:nvPr/>
        </p:nvSpPr>
        <p:spPr>
          <a:xfrm>
            <a:off x="7589025" y="6028025"/>
            <a:ext cx="2620800" cy="5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FASTER RCNN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">
                <a:solidFill>
                  <a:srgbClr val="E69138"/>
                </a:solidFill>
              </a:rPr>
              <a:t>FROC</a:t>
            </a:r>
            <a:endParaRPr>
              <a:solidFill>
                <a:srgbClr val="E69138"/>
              </a:solidFill>
            </a:endParaRPr>
          </a:p>
        </p:txBody>
      </p:sp>
      <p:grpSp>
        <p:nvGrpSpPr>
          <p:cNvPr id="748" name="Google Shape;748;p54"/>
          <p:cNvGrpSpPr/>
          <p:nvPr/>
        </p:nvGrpSpPr>
        <p:grpSpPr>
          <a:xfrm>
            <a:off x="477944" y="1769842"/>
            <a:ext cx="2278857" cy="2705466"/>
            <a:chOff x="664755" y="2921754"/>
            <a:chExt cx="3972902" cy="2350944"/>
          </a:xfrm>
        </p:grpSpPr>
        <p:sp>
          <p:nvSpPr>
            <p:cNvPr id="749" name="Google Shape;749;p54"/>
            <p:cNvSpPr txBox="1"/>
            <p:nvPr/>
          </p:nvSpPr>
          <p:spPr>
            <a:xfrm>
              <a:off x="664755" y="2921754"/>
              <a:ext cx="39729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accent2"/>
                  </a:solidFill>
                </a:rPr>
                <a:t>WHY?</a:t>
              </a:r>
              <a:endParaRPr b="1" sz="2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4"/>
            <p:cNvSpPr txBox="1"/>
            <p:nvPr/>
          </p:nvSpPr>
          <p:spPr>
            <a:xfrm>
              <a:off x="664757" y="3547998"/>
              <a:ext cx="3972900" cy="17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2100">
                  <a:solidFill>
                    <a:srgbClr val="3F3F3F"/>
                  </a:solidFill>
                </a:rPr>
                <a:t>Because our object annotations are provided in different format</a:t>
              </a:r>
              <a:endParaRPr sz="23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dk1"/>
                </a:solidFill>
              </a:endParaRPr>
            </a:p>
          </p:txBody>
        </p:sp>
      </p:grpSp>
      <p:grpSp>
        <p:nvGrpSpPr>
          <p:cNvPr id="751" name="Google Shape;751;p54"/>
          <p:cNvGrpSpPr/>
          <p:nvPr/>
        </p:nvGrpSpPr>
        <p:grpSpPr>
          <a:xfrm>
            <a:off x="2945750" y="1769850"/>
            <a:ext cx="2883373" cy="3220188"/>
            <a:chOff x="37535" y="2921761"/>
            <a:chExt cx="5026801" cy="2798217"/>
          </a:xfrm>
        </p:grpSpPr>
        <p:sp>
          <p:nvSpPr>
            <p:cNvPr id="752" name="Google Shape;752;p54"/>
            <p:cNvSpPr txBox="1"/>
            <p:nvPr/>
          </p:nvSpPr>
          <p:spPr>
            <a:xfrm>
              <a:off x="37536" y="2921761"/>
              <a:ext cx="50268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accent3"/>
                  </a:solidFill>
                </a:rPr>
                <a:t>TRUE POSITIVE</a:t>
              </a:r>
              <a:endParaRPr b="1" sz="27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4"/>
            <p:cNvSpPr txBox="1"/>
            <p:nvPr/>
          </p:nvSpPr>
          <p:spPr>
            <a:xfrm>
              <a:off x="37535" y="3547977"/>
              <a:ext cx="5026800" cy="21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100">
                  <a:solidFill>
                    <a:schemeClr val="dk1"/>
                  </a:solidFill>
                </a:rPr>
                <a:t>A foreign object is counted as detected as long as one predicted center coordinate lies within its original dataset bounding box.</a:t>
              </a:r>
              <a:endParaRPr sz="21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dk1"/>
                </a:solidFill>
              </a:endParaRPr>
            </a:p>
          </p:txBody>
        </p:sp>
      </p:grpSp>
      <p:grpSp>
        <p:nvGrpSpPr>
          <p:cNvPr id="754" name="Google Shape;754;p54"/>
          <p:cNvGrpSpPr/>
          <p:nvPr/>
        </p:nvGrpSpPr>
        <p:grpSpPr>
          <a:xfrm>
            <a:off x="5957444" y="1769847"/>
            <a:ext cx="3081584" cy="2705447"/>
            <a:chOff x="368048" y="2921766"/>
            <a:chExt cx="4139132" cy="2350927"/>
          </a:xfrm>
        </p:grpSpPr>
        <p:sp>
          <p:nvSpPr>
            <p:cNvPr id="755" name="Google Shape;755;p54"/>
            <p:cNvSpPr txBox="1"/>
            <p:nvPr/>
          </p:nvSpPr>
          <p:spPr>
            <a:xfrm>
              <a:off x="368080" y="2921766"/>
              <a:ext cx="4139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accent4"/>
                  </a:solidFill>
                </a:rPr>
                <a:t>FALSE POSITIVE</a:t>
              </a:r>
              <a:endParaRPr b="1" sz="27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4"/>
            <p:cNvSpPr txBox="1"/>
            <p:nvPr/>
          </p:nvSpPr>
          <p:spPr>
            <a:xfrm>
              <a:off x="368048" y="3547994"/>
              <a:ext cx="4139100" cy="17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2100">
                  <a:solidFill>
                    <a:srgbClr val="3F3F3F"/>
                  </a:solidFill>
                </a:rPr>
                <a:t>A predictived coordinate is false positive, if it lies outside any foreign object annotation</a:t>
              </a:r>
              <a:endParaRPr sz="21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dk1"/>
                </a:solidFill>
              </a:endParaRPr>
            </a:p>
          </p:txBody>
        </p:sp>
      </p:grpSp>
      <p:sp>
        <p:nvSpPr>
          <p:cNvPr id="757" name="Google Shape;757;p54"/>
          <p:cNvSpPr txBox="1"/>
          <p:nvPr/>
        </p:nvSpPr>
        <p:spPr>
          <a:xfrm>
            <a:off x="9297825" y="1769850"/>
            <a:ext cx="2598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4"/>
                </a:solidFill>
              </a:rPr>
              <a:t>SENSITIVE</a:t>
            </a:r>
            <a:endParaRPr b="1" sz="27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4"/>
          <p:cNvSpPr txBox="1"/>
          <p:nvPr/>
        </p:nvSpPr>
        <p:spPr>
          <a:xfrm>
            <a:off x="9148301" y="2490504"/>
            <a:ext cx="25989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F3F3F"/>
                </a:solidFill>
              </a:rPr>
              <a:t>The sensitivity is the number of detected foreign objects dividied by the number of total foreign objects.</a:t>
            </a:r>
            <a:endParaRPr sz="21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59" name="Google Shape;759;p54"/>
          <p:cNvSpPr/>
          <p:nvPr/>
        </p:nvSpPr>
        <p:spPr>
          <a:xfrm>
            <a:off x="10113284" y="5185334"/>
            <a:ext cx="1312200" cy="1125900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5"/>
          <p:cNvSpPr txBox="1"/>
          <p:nvPr>
            <p:ph idx="1" type="body"/>
          </p:nvPr>
        </p:nvSpPr>
        <p:spPr>
          <a:xfrm>
            <a:off x="618904" y="23328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"/>
              <a:t>TRUE POSITIVE</a:t>
            </a:r>
            <a:endParaRPr/>
          </a:p>
        </p:txBody>
      </p:sp>
      <p:pic>
        <p:nvPicPr>
          <p:cNvPr id="765" name="Google Shape;7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617" y="1385601"/>
            <a:ext cx="4247033" cy="489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75" y="1385582"/>
            <a:ext cx="4247033" cy="48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5"/>
          <p:cNvSpPr/>
          <p:nvPr/>
        </p:nvSpPr>
        <p:spPr>
          <a:xfrm>
            <a:off x="5440144" y="3339442"/>
            <a:ext cx="1070700" cy="76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6"/>
          <p:cNvSpPr txBox="1"/>
          <p:nvPr/>
        </p:nvSpPr>
        <p:spPr>
          <a:xfrm>
            <a:off x="4967100" y="427575"/>
            <a:ext cx="2257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8000" spcFirstLastPara="1" rIns="24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</a:rPr>
              <a:t>FROC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6"/>
          <p:cNvSpPr txBox="1"/>
          <p:nvPr/>
        </p:nvSpPr>
        <p:spPr>
          <a:xfrm>
            <a:off x="1857863" y="2101600"/>
            <a:ext cx="7230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SENSITIVITY = CORRECT DETECTED BBOX / TOTAL BOX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774" name="Google Shape;774;p56"/>
          <p:cNvSpPr txBox="1"/>
          <p:nvPr/>
        </p:nvSpPr>
        <p:spPr>
          <a:xfrm>
            <a:off x="1857863" y="3136325"/>
            <a:ext cx="9211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</a:rPr>
              <a:t>FALSE POSITIVE PER IMAGE = TOTAL FALSE BBOX / NUMBER OF IMAGE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775" name="Google Shape;775;p56"/>
          <p:cNvSpPr/>
          <p:nvPr/>
        </p:nvSpPr>
        <p:spPr>
          <a:xfrm rot="-2700000">
            <a:off x="1211779" y="2108855"/>
            <a:ext cx="431901" cy="4319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6"/>
          <p:cNvSpPr txBox="1"/>
          <p:nvPr/>
        </p:nvSpPr>
        <p:spPr>
          <a:xfrm>
            <a:off x="1216839" y="2146004"/>
            <a:ext cx="42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6"/>
          <p:cNvSpPr/>
          <p:nvPr/>
        </p:nvSpPr>
        <p:spPr>
          <a:xfrm rot="-2700000">
            <a:off x="1211790" y="3134136"/>
            <a:ext cx="431901" cy="431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6"/>
          <p:cNvSpPr txBox="1"/>
          <p:nvPr/>
        </p:nvSpPr>
        <p:spPr>
          <a:xfrm>
            <a:off x="1216849" y="3171283"/>
            <a:ext cx="42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317114" y="577009"/>
            <a:ext cx="11573197" cy="782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en" sz="4000"/>
              <a:t>Two methods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en" sz="4000"/>
              <a:t>With the same problem</a:t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6486225" y="2474197"/>
            <a:ext cx="792000" cy="1756063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7275495" y="1886013"/>
            <a:ext cx="792000" cy="1756063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5696106" y="3050261"/>
            <a:ext cx="792000" cy="175606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4904579" y="3608466"/>
            <a:ext cx="792000" cy="175606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4115247" y="4133446"/>
            <a:ext cx="792000" cy="1756063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5696106" y="2892900"/>
            <a:ext cx="78746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6498789" y="2316836"/>
            <a:ext cx="78746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7273064" y="1740772"/>
            <a:ext cx="78746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4911965" y="3468964"/>
            <a:ext cx="76750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4111545" y="3968109"/>
            <a:ext cx="78746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"/>
          <p:cNvSpPr/>
          <p:nvPr/>
        </p:nvSpPr>
        <p:spPr>
          <a:xfrm>
            <a:off x="2" y="4945441"/>
            <a:ext cx="4117590" cy="1713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8067495" y="2689010"/>
            <a:ext cx="4124505" cy="1709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634701" y="4341638"/>
            <a:ext cx="33852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Performances</a:t>
            </a:r>
            <a:endParaRPr b="1"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30"/>
          <p:cNvGrpSpPr/>
          <p:nvPr/>
        </p:nvGrpSpPr>
        <p:grpSpPr>
          <a:xfrm>
            <a:off x="8139521" y="1595993"/>
            <a:ext cx="2973128" cy="1200329"/>
            <a:chOff x="6613475" y="1027896"/>
            <a:chExt cx="2348636" cy="1200329"/>
          </a:xfrm>
        </p:grpSpPr>
        <p:sp>
          <p:nvSpPr>
            <p:cNvPr id="285" name="Google Shape;285;p30"/>
            <p:cNvSpPr txBox="1"/>
            <p:nvPr/>
          </p:nvSpPr>
          <p:spPr>
            <a:xfrm>
              <a:off x="6613476" y="1027896"/>
              <a:ext cx="234863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Differences</a:t>
              </a:r>
              <a:endParaRPr b="1"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0"/>
            <p:cNvSpPr txBox="1"/>
            <p:nvPr/>
          </p:nvSpPr>
          <p:spPr>
            <a:xfrm>
              <a:off x="6613475" y="1707822"/>
              <a:ext cx="23486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YOLOV5 - RCNN</a:t>
              </a:r>
              <a:endParaRPr b="1"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0"/>
          <p:cNvSpPr txBox="1"/>
          <p:nvPr/>
        </p:nvSpPr>
        <p:spPr>
          <a:xfrm>
            <a:off x="7298156" y="4250246"/>
            <a:ext cx="3416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Pros vs Cons</a:t>
            </a:r>
            <a:endParaRPr/>
          </a:p>
        </p:txBody>
      </p:sp>
      <p:sp>
        <p:nvSpPr>
          <p:cNvPr id="288" name="Google Shape;288;p30"/>
          <p:cNvSpPr txBox="1"/>
          <p:nvPr/>
        </p:nvSpPr>
        <p:spPr>
          <a:xfrm>
            <a:off x="6502756" y="4819568"/>
            <a:ext cx="3416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How can it implement? </a:t>
            </a:r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5727870" y="5368648"/>
            <a:ext cx="3416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Which is more accurate?  </a:t>
            </a:r>
            <a:endParaRPr/>
          </a:p>
        </p:txBody>
      </p:sp>
      <p:sp>
        <p:nvSpPr>
          <p:cNvPr id="290" name="Google Shape;290;p30"/>
          <p:cNvSpPr txBox="1"/>
          <p:nvPr/>
        </p:nvSpPr>
        <p:spPr>
          <a:xfrm>
            <a:off x="4921496" y="5891475"/>
            <a:ext cx="34167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Which is better for detecting object</a:t>
            </a: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4512932" y="5872012"/>
            <a:ext cx="381000" cy="247650"/>
          </a:xfrm>
          <a:custGeom>
            <a:rect b="b" l="l" r="r" t="t"/>
            <a:pathLst>
              <a:path extrusionOk="0" h="247650" w="381000">
                <a:moveTo>
                  <a:pt x="0" y="0"/>
                </a:moveTo>
                <a:lnTo>
                  <a:pt x="0" y="247650"/>
                </a:lnTo>
                <a:lnTo>
                  <a:pt x="381000" y="247650"/>
                </a:lnTo>
              </a:path>
            </a:pathLst>
          </a:cu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5332188" y="5349272"/>
            <a:ext cx="381000" cy="247650"/>
          </a:xfrm>
          <a:custGeom>
            <a:rect b="b" l="l" r="r" t="t"/>
            <a:pathLst>
              <a:path extrusionOk="0" h="247650" w="381000">
                <a:moveTo>
                  <a:pt x="0" y="0"/>
                </a:moveTo>
                <a:lnTo>
                  <a:pt x="0" y="247650"/>
                </a:lnTo>
                <a:lnTo>
                  <a:pt x="381000" y="247650"/>
                </a:lnTo>
              </a:path>
            </a:pathLst>
          </a:cu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6106135" y="4801818"/>
            <a:ext cx="381000" cy="247650"/>
          </a:xfrm>
          <a:custGeom>
            <a:rect b="b" l="l" r="r" t="t"/>
            <a:pathLst>
              <a:path extrusionOk="0" h="247650" w="381000">
                <a:moveTo>
                  <a:pt x="0" y="0"/>
                </a:moveTo>
                <a:lnTo>
                  <a:pt x="0" y="247650"/>
                </a:lnTo>
                <a:lnTo>
                  <a:pt x="381000" y="247650"/>
                </a:lnTo>
              </a:path>
            </a:pathLst>
          </a:cu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6900678" y="4233768"/>
            <a:ext cx="381000" cy="247650"/>
          </a:xfrm>
          <a:custGeom>
            <a:rect b="b" l="l" r="r" t="t"/>
            <a:pathLst>
              <a:path extrusionOk="0" h="247650" w="381000">
                <a:moveTo>
                  <a:pt x="0" y="0"/>
                </a:moveTo>
                <a:lnTo>
                  <a:pt x="0" y="247650"/>
                </a:lnTo>
                <a:lnTo>
                  <a:pt x="381000" y="247650"/>
                </a:lnTo>
              </a:path>
            </a:pathLst>
          </a:custGeom>
          <a:noFill/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30"/>
          <p:cNvGrpSpPr/>
          <p:nvPr/>
        </p:nvGrpSpPr>
        <p:grpSpPr>
          <a:xfrm>
            <a:off x="839389" y="1989578"/>
            <a:ext cx="4185284" cy="1770482"/>
            <a:chOff x="480991" y="1408757"/>
            <a:chExt cx="3331403" cy="1770482"/>
          </a:xfrm>
        </p:grpSpPr>
        <p:sp>
          <p:nvSpPr>
            <p:cNvPr id="296" name="Google Shape;296;p30"/>
            <p:cNvSpPr txBox="1"/>
            <p:nvPr/>
          </p:nvSpPr>
          <p:spPr>
            <a:xfrm>
              <a:off x="480991" y="1701911"/>
              <a:ext cx="3331403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For the same problems – Foreign Object Detection (X – Ray image). </a:t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But using different methods for finding which framework/algorithm provide a better result in the reality or study. </a:t>
              </a:r>
              <a:endParaRPr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0"/>
            <p:cNvSpPr txBox="1"/>
            <p:nvPr/>
          </p:nvSpPr>
          <p:spPr>
            <a:xfrm>
              <a:off x="480992" y="1408757"/>
              <a:ext cx="33314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The same problem</a:t>
              </a:r>
              <a:endParaRPr b="1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30"/>
          <p:cNvSpPr/>
          <p:nvPr/>
        </p:nvSpPr>
        <p:spPr>
          <a:xfrm flipH="1">
            <a:off x="5104601" y="4715935"/>
            <a:ext cx="400895" cy="400895"/>
          </a:xfrm>
          <a:custGeom>
            <a:rect b="b" l="l" r="r" t="t"/>
            <a:pathLst>
              <a:path extrusionOk="0" h="3227814" w="3242753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4350202" y="5322740"/>
            <a:ext cx="318434" cy="318434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0"/>
          <p:cNvSpPr/>
          <p:nvPr/>
        </p:nvSpPr>
        <p:spPr>
          <a:xfrm rot="9900000">
            <a:off x="6715494" y="3535512"/>
            <a:ext cx="396000" cy="336326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5909028" y="4147254"/>
            <a:ext cx="389370" cy="325482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7496772" y="2979455"/>
            <a:ext cx="352176" cy="303924"/>
          </a:xfrm>
          <a:custGeom>
            <a:rect b="b" l="l" r="r" t="t"/>
            <a:pathLst>
              <a:path extrusionOk="0" h="2796091" w="3240006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7"/>
          <p:cNvSpPr/>
          <p:nvPr/>
        </p:nvSpPr>
        <p:spPr>
          <a:xfrm>
            <a:off x="259556" y="266700"/>
            <a:ext cx="11673000" cy="6324600"/>
          </a:xfrm>
          <a:prstGeom prst="frame">
            <a:avLst>
              <a:gd fmla="val 1506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4" name="Google Shape;784;p57"/>
          <p:cNvGrpSpPr/>
          <p:nvPr/>
        </p:nvGrpSpPr>
        <p:grpSpPr>
          <a:xfrm flipH="1" rot="10800000">
            <a:off x="-281498" y="-17894"/>
            <a:ext cx="2593519" cy="2579086"/>
            <a:chOff x="-357702" y="3592804"/>
            <a:chExt cx="3316096" cy="3297642"/>
          </a:xfrm>
        </p:grpSpPr>
        <p:grpSp>
          <p:nvGrpSpPr>
            <p:cNvPr id="785" name="Google Shape;785;p57"/>
            <p:cNvGrpSpPr/>
            <p:nvPr/>
          </p:nvGrpSpPr>
          <p:grpSpPr>
            <a:xfrm rot="1587205">
              <a:off x="909260" y="3818726"/>
              <a:ext cx="1555518" cy="2302613"/>
              <a:chOff x="6477000" y="3016250"/>
              <a:chExt cx="1328738" cy="1966913"/>
            </a:xfrm>
          </p:grpSpPr>
          <p:sp>
            <p:nvSpPr>
              <p:cNvPr id="786" name="Google Shape;786;p57"/>
              <p:cNvSpPr/>
              <p:nvPr/>
            </p:nvSpPr>
            <p:spPr>
              <a:xfrm>
                <a:off x="6477000" y="3162300"/>
                <a:ext cx="1328738" cy="1820863"/>
              </a:xfrm>
              <a:custGeom>
                <a:rect b="b" l="l" r="r" t="t"/>
                <a:pathLst>
                  <a:path extrusionOk="0" h="485" w="353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57"/>
              <p:cNvSpPr/>
              <p:nvPr/>
            </p:nvSpPr>
            <p:spPr>
              <a:xfrm>
                <a:off x="6597650" y="3302000"/>
                <a:ext cx="1087500" cy="1504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57"/>
              <p:cNvSpPr/>
              <p:nvPr/>
            </p:nvSpPr>
            <p:spPr>
              <a:xfrm>
                <a:off x="6591300" y="3294062"/>
                <a:ext cx="1101725" cy="1520825"/>
              </a:xfrm>
              <a:custGeom>
                <a:rect b="b" l="l" r="r" t="t"/>
                <a:pathLst>
                  <a:path extrusionOk="0" h="958" w="694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57"/>
              <p:cNvSpPr/>
              <p:nvPr/>
            </p:nvSpPr>
            <p:spPr>
              <a:xfrm>
                <a:off x="6786563" y="3609975"/>
                <a:ext cx="711200" cy="0"/>
              </a:xfrm>
              <a:custGeom>
                <a:rect b="b" l="l" r="r" t="t"/>
                <a:pathLst>
                  <a:path extrusionOk="0" h="120000"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0" name="Google Shape;790;p57"/>
              <p:cNvCxnSpPr/>
              <p:nvPr/>
            </p:nvCxnSpPr>
            <p:spPr>
              <a:xfrm>
                <a:off x="6786563" y="3609975"/>
                <a:ext cx="7113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791" name="Google Shape;791;p57"/>
              <p:cNvSpPr/>
              <p:nvPr/>
            </p:nvSpPr>
            <p:spPr>
              <a:xfrm>
                <a:off x="6764338" y="3586163"/>
                <a:ext cx="755650" cy="46038"/>
              </a:xfrm>
              <a:custGeom>
                <a:rect b="b" l="l" r="r" t="t"/>
                <a:pathLst>
                  <a:path extrusionOk="0" h="12" w="201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57"/>
              <p:cNvSpPr/>
              <p:nvPr/>
            </p:nvSpPr>
            <p:spPr>
              <a:xfrm>
                <a:off x="6721475" y="3759200"/>
                <a:ext cx="839788" cy="0"/>
              </a:xfrm>
              <a:custGeom>
                <a:rect b="b" l="l" r="r" t="t"/>
                <a:pathLst>
                  <a:path extrusionOk="0" h="120000"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3" name="Google Shape;793;p57"/>
              <p:cNvCxnSpPr/>
              <p:nvPr/>
            </p:nvCxnSpPr>
            <p:spPr>
              <a:xfrm>
                <a:off x="6721475" y="3759200"/>
                <a:ext cx="8397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794" name="Google Shape;794;p57"/>
              <p:cNvSpPr/>
              <p:nvPr/>
            </p:nvSpPr>
            <p:spPr>
              <a:xfrm>
                <a:off x="6699250" y="3736975"/>
                <a:ext cx="884238" cy="44450"/>
              </a:xfrm>
              <a:custGeom>
                <a:rect b="b" l="l" r="r" t="t"/>
                <a:pathLst>
                  <a:path extrusionOk="0" h="12" w="235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7"/>
              <p:cNvSpPr/>
              <p:nvPr/>
            </p:nvSpPr>
            <p:spPr>
              <a:xfrm>
                <a:off x="6786563" y="3913188"/>
                <a:ext cx="711200" cy="0"/>
              </a:xfrm>
              <a:custGeom>
                <a:rect b="b" l="l" r="r" t="t"/>
                <a:pathLst>
                  <a:path extrusionOk="0" h="120000"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6" name="Google Shape;796;p57"/>
              <p:cNvCxnSpPr/>
              <p:nvPr/>
            </p:nvCxnSpPr>
            <p:spPr>
              <a:xfrm>
                <a:off x="6786563" y="3913188"/>
                <a:ext cx="7113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797" name="Google Shape;797;p57"/>
              <p:cNvSpPr/>
              <p:nvPr/>
            </p:nvSpPr>
            <p:spPr>
              <a:xfrm>
                <a:off x="6764338" y="3890963"/>
                <a:ext cx="755650" cy="44450"/>
              </a:xfrm>
              <a:custGeom>
                <a:rect b="b" l="l" r="r" t="t"/>
                <a:pathLst>
                  <a:path extrusionOk="0" h="12" w="201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7"/>
              <p:cNvSpPr/>
              <p:nvPr/>
            </p:nvSpPr>
            <p:spPr>
              <a:xfrm>
                <a:off x="6721475" y="4067175"/>
                <a:ext cx="839788" cy="0"/>
              </a:xfrm>
              <a:custGeom>
                <a:rect b="b" l="l" r="r" t="t"/>
                <a:pathLst>
                  <a:path extrusionOk="0" h="120000"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9" name="Google Shape;799;p57"/>
              <p:cNvCxnSpPr/>
              <p:nvPr/>
            </p:nvCxnSpPr>
            <p:spPr>
              <a:xfrm>
                <a:off x="6721475" y="4067175"/>
                <a:ext cx="8397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00" name="Google Shape;800;p57"/>
              <p:cNvSpPr/>
              <p:nvPr/>
            </p:nvSpPr>
            <p:spPr>
              <a:xfrm>
                <a:off x="6699250" y="4044950"/>
                <a:ext cx="884238" cy="44450"/>
              </a:xfrm>
              <a:custGeom>
                <a:rect b="b" l="l" r="r" t="t"/>
                <a:pathLst>
                  <a:path extrusionOk="0" h="12" w="235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57"/>
              <p:cNvSpPr/>
              <p:nvPr/>
            </p:nvSpPr>
            <p:spPr>
              <a:xfrm>
                <a:off x="6786563" y="4221163"/>
                <a:ext cx="711200" cy="0"/>
              </a:xfrm>
              <a:custGeom>
                <a:rect b="b" l="l" r="r" t="t"/>
                <a:pathLst>
                  <a:path extrusionOk="0" h="120000"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02" name="Google Shape;802;p57"/>
              <p:cNvCxnSpPr/>
              <p:nvPr/>
            </p:nvCxnSpPr>
            <p:spPr>
              <a:xfrm>
                <a:off x="6786563" y="4221163"/>
                <a:ext cx="7113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03" name="Google Shape;803;p57"/>
              <p:cNvSpPr/>
              <p:nvPr/>
            </p:nvSpPr>
            <p:spPr>
              <a:xfrm>
                <a:off x="6764338" y="4198938"/>
                <a:ext cx="755650" cy="44450"/>
              </a:xfrm>
              <a:custGeom>
                <a:rect b="b" l="l" r="r" t="t"/>
                <a:pathLst>
                  <a:path extrusionOk="0" h="12" w="201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7"/>
              <p:cNvSpPr/>
              <p:nvPr/>
            </p:nvSpPr>
            <p:spPr>
              <a:xfrm>
                <a:off x="6786563" y="4525963"/>
                <a:ext cx="711200" cy="0"/>
              </a:xfrm>
              <a:custGeom>
                <a:rect b="b" l="l" r="r" t="t"/>
                <a:pathLst>
                  <a:path extrusionOk="0" h="120000"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05" name="Google Shape;805;p57"/>
              <p:cNvCxnSpPr/>
              <p:nvPr/>
            </p:nvCxnSpPr>
            <p:spPr>
              <a:xfrm>
                <a:off x="6786563" y="4525963"/>
                <a:ext cx="7113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06" name="Google Shape;806;p57"/>
              <p:cNvSpPr/>
              <p:nvPr/>
            </p:nvSpPr>
            <p:spPr>
              <a:xfrm>
                <a:off x="6764338" y="4502150"/>
                <a:ext cx="755650" cy="46038"/>
              </a:xfrm>
              <a:custGeom>
                <a:rect b="b" l="l" r="r" t="t"/>
                <a:pathLst>
                  <a:path extrusionOk="0" h="12" w="201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7"/>
              <p:cNvSpPr/>
              <p:nvPr/>
            </p:nvSpPr>
            <p:spPr>
              <a:xfrm>
                <a:off x="6721475" y="4371975"/>
                <a:ext cx="839788" cy="0"/>
              </a:xfrm>
              <a:custGeom>
                <a:rect b="b" l="l" r="r" t="t"/>
                <a:pathLst>
                  <a:path extrusionOk="0" h="120000"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08" name="Google Shape;808;p57"/>
              <p:cNvCxnSpPr/>
              <p:nvPr/>
            </p:nvCxnSpPr>
            <p:spPr>
              <a:xfrm>
                <a:off x="6721475" y="4371975"/>
                <a:ext cx="8397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09" name="Google Shape;809;p57"/>
              <p:cNvSpPr/>
              <p:nvPr/>
            </p:nvSpPr>
            <p:spPr>
              <a:xfrm>
                <a:off x="6699250" y="4348163"/>
                <a:ext cx="884238" cy="46038"/>
              </a:xfrm>
              <a:custGeom>
                <a:rect b="b" l="l" r="r" t="t"/>
                <a:pathLst>
                  <a:path extrusionOk="0" h="12" w="235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7"/>
              <p:cNvSpPr/>
              <p:nvPr/>
            </p:nvSpPr>
            <p:spPr>
              <a:xfrm>
                <a:off x="6838950" y="3200400"/>
                <a:ext cx="604838" cy="184150"/>
              </a:xfrm>
              <a:custGeom>
                <a:rect b="b" l="l" r="r" t="t"/>
                <a:pathLst>
                  <a:path extrusionOk="0" h="49" w="161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7"/>
              <p:cNvSpPr/>
              <p:nvPr/>
            </p:nvSpPr>
            <p:spPr>
              <a:xfrm>
                <a:off x="6989763" y="3016250"/>
                <a:ext cx="304800" cy="303213"/>
              </a:xfrm>
              <a:custGeom>
                <a:rect b="b" l="l" r="r" t="t"/>
                <a:pathLst>
                  <a:path extrusionOk="0" h="81" w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2" name="Google Shape;812;p57"/>
            <p:cNvSpPr/>
            <p:nvPr/>
          </p:nvSpPr>
          <p:spPr>
            <a:xfrm rot="2718253">
              <a:off x="-172632" y="4959822"/>
              <a:ext cx="750460" cy="833887"/>
            </a:xfrm>
            <a:custGeom>
              <a:rect b="b" l="l" r="r" t="t"/>
              <a:pathLst>
                <a:path extrusionOk="0" h="834887" w="751360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7"/>
            <p:cNvSpPr/>
            <p:nvPr/>
          </p:nvSpPr>
          <p:spPr>
            <a:xfrm rot="579052">
              <a:off x="1255339" y="5572203"/>
              <a:ext cx="1097065" cy="279527"/>
            </a:xfrm>
            <a:custGeom>
              <a:rect b="b" l="l" r="r" t="t"/>
              <a:pathLst>
                <a:path extrusionOk="0" h="279768" w="1098009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7"/>
            <p:cNvSpPr/>
            <p:nvPr/>
          </p:nvSpPr>
          <p:spPr>
            <a:xfrm rot="579052">
              <a:off x="327248" y="4513943"/>
              <a:ext cx="2326004" cy="1836164"/>
            </a:xfrm>
            <a:custGeom>
              <a:rect b="b" l="l" r="r" t="t"/>
              <a:pathLst>
                <a:path extrusionOk="0" h="1837744" w="2328005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7"/>
            <p:cNvSpPr/>
            <p:nvPr/>
          </p:nvSpPr>
          <p:spPr>
            <a:xfrm flipH="1" rot="-120272">
              <a:off x="1936399" y="6023893"/>
              <a:ext cx="1007451" cy="849193"/>
            </a:xfrm>
            <a:custGeom>
              <a:rect b="b" l="l" r="r" t="t"/>
              <a:pathLst>
                <a:path extrusionOk="0" h="848673" w="1006835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57"/>
          <p:cNvGrpSpPr/>
          <p:nvPr/>
        </p:nvGrpSpPr>
        <p:grpSpPr>
          <a:xfrm flipH="1" rot="10800000">
            <a:off x="9805946" y="-539469"/>
            <a:ext cx="2615611" cy="2972334"/>
            <a:chOff x="9148012" y="3732319"/>
            <a:chExt cx="3344344" cy="3800453"/>
          </a:xfrm>
        </p:grpSpPr>
        <p:grpSp>
          <p:nvGrpSpPr>
            <p:cNvPr id="817" name="Google Shape;817;p57"/>
            <p:cNvGrpSpPr/>
            <p:nvPr/>
          </p:nvGrpSpPr>
          <p:grpSpPr>
            <a:xfrm>
              <a:off x="9239798" y="3732319"/>
              <a:ext cx="2487597" cy="2486454"/>
              <a:chOff x="9239798" y="3732319"/>
              <a:chExt cx="2487597" cy="2486454"/>
            </a:xfrm>
          </p:grpSpPr>
          <p:sp>
            <p:nvSpPr>
              <p:cNvPr id="818" name="Google Shape;818;p57"/>
              <p:cNvSpPr/>
              <p:nvPr/>
            </p:nvSpPr>
            <p:spPr>
              <a:xfrm rot="-2696235">
                <a:off x="9422854" y="4277695"/>
                <a:ext cx="2121486" cy="1395701"/>
              </a:xfrm>
              <a:custGeom>
                <a:rect b="b" l="l" r="r" t="t"/>
                <a:pathLst>
                  <a:path extrusionOk="0" h="857250" w="13144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7"/>
              <p:cNvSpPr/>
              <p:nvPr/>
            </p:nvSpPr>
            <p:spPr>
              <a:xfrm rot="-2696201">
                <a:off x="9431215" y="4290094"/>
                <a:ext cx="2102897" cy="1371454"/>
              </a:xfrm>
              <a:custGeom>
                <a:rect b="b" l="l" r="r" t="t"/>
                <a:pathLst>
                  <a:path extrusionOk="0" h="857250" w="13144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7"/>
              <p:cNvSpPr/>
              <p:nvPr/>
            </p:nvSpPr>
            <p:spPr>
              <a:xfrm rot="-2696201">
                <a:off x="9510742" y="4379404"/>
                <a:ext cx="1920036" cy="1173355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BFDDF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7"/>
              <p:cNvSpPr/>
              <p:nvPr/>
            </p:nvSpPr>
            <p:spPr>
              <a:xfrm rot="-2697042">
                <a:off x="9922754" y="4999678"/>
                <a:ext cx="239076" cy="879380"/>
              </a:xfrm>
              <a:custGeom>
                <a:rect b="b" l="l" r="r" t="t"/>
                <a:pathLst>
                  <a:path extrusionOk="0" h="2998" w="862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2" name="Google Shape;822;p57"/>
              <p:cNvGrpSpPr/>
              <p:nvPr/>
            </p:nvGrpSpPr>
            <p:grpSpPr>
              <a:xfrm rot="-2700000">
                <a:off x="10066303" y="4360807"/>
                <a:ext cx="1196177" cy="911507"/>
                <a:chOff x="11413389" y="3573459"/>
                <a:chExt cx="1196188" cy="911516"/>
              </a:xfrm>
            </p:grpSpPr>
            <p:sp>
              <p:nvSpPr>
                <p:cNvPr id="823" name="Google Shape;823;p57"/>
                <p:cNvSpPr/>
                <p:nvPr/>
              </p:nvSpPr>
              <p:spPr>
                <a:xfrm>
                  <a:off x="11413389" y="3573459"/>
                  <a:ext cx="1196100" cy="138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p57"/>
                <p:cNvSpPr/>
                <p:nvPr/>
              </p:nvSpPr>
              <p:spPr>
                <a:xfrm>
                  <a:off x="11422238" y="3822358"/>
                  <a:ext cx="543300" cy="3978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" name="Google Shape;825;p57"/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rect b="b" l="l" r="r" t="t"/>
                  <a:pathLst>
                    <a:path extrusionOk="0" h="301194" w="451750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" name="Google Shape;826;p57"/>
                <p:cNvSpPr/>
                <p:nvPr/>
              </p:nvSpPr>
              <p:spPr>
                <a:xfrm>
                  <a:off x="12066277" y="3822357"/>
                  <a:ext cx="543300" cy="3978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" name="Google Shape;827;p57"/>
                <p:cNvSpPr/>
                <p:nvPr/>
              </p:nvSpPr>
              <p:spPr>
                <a:xfrm>
                  <a:off x="12140596" y="3858434"/>
                  <a:ext cx="393711" cy="307248"/>
                </a:xfrm>
                <a:custGeom>
                  <a:rect b="b" l="l" r="r" t="t"/>
                  <a:pathLst>
                    <a:path extrusionOk="0" h="617583" w="791379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cap="flat" cmpd="sng" w="1587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" name="Google Shape;828;p57"/>
                <p:cNvSpPr/>
                <p:nvPr/>
              </p:nvSpPr>
              <p:spPr>
                <a:xfrm>
                  <a:off x="11505753" y="4304075"/>
                  <a:ext cx="180900" cy="180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" name="Google Shape;829;p57"/>
                <p:cNvSpPr/>
                <p:nvPr/>
              </p:nvSpPr>
              <p:spPr>
                <a:xfrm>
                  <a:off x="11535888" y="4334209"/>
                  <a:ext cx="120600" cy="120600"/>
                </a:xfrm>
                <a:prstGeom prst="plus">
                  <a:avLst>
                    <a:gd fmla="val 3632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p57"/>
                <p:cNvSpPr/>
                <p:nvPr/>
              </p:nvSpPr>
              <p:spPr>
                <a:xfrm>
                  <a:off x="11745842" y="4314812"/>
                  <a:ext cx="439500" cy="552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" name="Google Shape;831;p57"/>
                <p:cNvSpPr/>
                <p:nvPr/>
              </p:nvSpPr>
              <p:spPr>
                <a:xfrm>
                  <a:off x="12244484" y="4314810"/>
                  <a:ext cx="239700" cy="552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" name="Google Shape;832;p57"/>
                <p:cNvSpPr/>
                <p:nvPr/>
              </p:nvSpPr>
              <p:spPr>
                <a:xfrm>
                  <a:off x="11745842" y="4399539"/>
                  <a:ext cx="239700" cy="552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p57"/>
                <p:cNvSpPr/>
                <p:nvPr/>
              </p:nvSpPr>
              <p:spPr>
                <a:xfrm>
                  <a:off x="12030922" y="4398532"/>
                  <a:ext cx="239700" cy="552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" name="Google Shape;834;p57"/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rect b="b" l="l" r="r" t="t"/>
                  <a:pathLst>
                    <a:path extrusionOk="0" h="105236" w="686368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35" name="Google Shape;835;p57"/>
              <p:cNvSpPr/>
              <p:nvPr/>
            </p:nvSpPr>
            <p:spPr>
              <a:xfrm rot="-2700000">
                <a:off x="10243169" y="3981539"/>
                <a:ext cx="1145732" cy="1354421"/>
              </a:xfrm>
              <a:custGeom>
                <a:rect b="b" l="l" r="r" t="t"/>
                <a:pathLst>
                  <a:path extrusionOk="0" h="3990500" w="3375646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6" name="Google Shape;836;p57"/>
              <p:cNvGrpSpPr/>
              <p:nvPr/>
            </p:nvGrpSpPr>
            <p:grpSpPr>
              <a:xfrm rot="-2696971">
                <a:off x="9825775" y="5247182"/>
                <a:ext cx="109141" cy="109141"/>
                <a:chOff x="8118251" y="2289511"/>
                <a:chExt cx="453300" cy="453300"/>
              </a:xfrm>
            </p:grpSpPr>
            <p:sp>
              <p:nvSpPr>
                <p:cNvPr id="837" name="Google Shape;837;p57"/>
                <p:cNvSpPr/>
                <p:nvPr/>
              </p:nvSpPr>
              <p:spPr>
                <a:xfrm>
                  <a:off x="8118251" y="2289511"/>
                  <a:ext cx="453300" cy="453300"/>
                </a:xfrm>
                <a:prstGeom prst="ellipse">
                  <a:avLst/>
                </a:pr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" name="Google Shape;838;p57"/>
                <p:cNvSpPr/>
                <p:nvPr/>
              </p:nvSpPr>
              <p:spPr>
                <a:xfrm>
                  <a:off x="8160877" y="2332137"/>
                  <a:ext cx="368100" cy="368100"/>
                </a:xfrm>
                <a:prstGeom prst="ellipse">
                  <a:avLst/>
                </a:pr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p57"/>
                <p:cNvSpPr/>
                <p:nvPr/>
              </p:nvSpPr>
              <p:spPr>
                <a:xfrm>
                  <a:off x="8207808" y="2379068"/>
                  <a:ext cx="274200" cy="274200"/>
                </a:xfrm>
                <a:prstGeom prst="ellipse">
                  <a:avLst/>
                </a:pr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Google Shape;840;p57"/>
                <p:cNvSpPr/>
                <p:nvPr/>
              </p:nvSpPr>
              <p:spPr>
                <a:xfrm>
                  <a:off x="8253528" y="2424788"/>
                  <a:ext cx="183000" cy="183000"/>
                </a:xfrm>
                <a:prstGeom prst="ellipse">
                  <a:avLst/>
                </a:pr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1" name="Google Shape;841;p57"/>
            <p:cNvSpPr/>
            <p:nvPr/>
          </p:nvSpPr>
          <p:spPr>
            <a:xfrm rot="-2456596">
              <a:off x="9496860" y="4863947"/>
              <a:ext cx="2646648" cy="2052726"/>
            </a:xfrm>
            <a:custGeom>
              <a:rect b="b" l="l" r="r" t="t"/>
              <a:pathLst>
                <a:path extrusionOk="0" h="2053702" w="2647906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7"/>
            <p:cNvSpPr/>
            <p:nvPr/>
          </p:nvSpPr>
          <p:spPr>
            <a:xfrm rot="-3101880">
              <a:off x="9879863" y="6410609"/>
              <a:ext cx="627598" cy="672138"/>
            </a:xfrm>
            <a:custGeom>
              <a:rect b="b" l="l" r="r" t="t"/>
              <a:pathLst>
                <a:path extrusionOk="0" h="671928" w="627402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7"/>
            <p:cNvSpPr/>
            <p:nvPr/>
          </p:nvSpPr>
          <p:spPr>
            <a:xfrm rot="-5400000">
              <a:off x="11607898" y="5530783"/>
              <a:ext cx="777883" cy="405480"/>
            </a:xfrm>
            <a:custGeom>
              <a:rect b="b" l="l" r="r" t="t"/>
              <a:pathLst>
                <a:path extrusionOk="0" h="405480" w="777883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4" name="Google Shape;844;p57"/>
          <p:cNvSpPr txBox="1"/>
          <p:nvPr/>
        </p:nvSpPr>
        <p:spPr>
          <a:xfrm>
            <a:off x="2881312" y="609443"/>
            <a:ext cx="642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</a:pPr>
            <a:r>
              <a:rPr lang="en" sz="5400">
                <a:solidFill>
                  <a:srgbClr val="262626"/>
                </a:solidFill>
              </a:rPr>
              <a:t>FROC Analysis</a:t>
            </a:r>
            <a:endParaRPr sz="5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7"/>
          <p:cNvSpPr/>
          <p:nvPr/>
        </p:nvSpPr>
        <p:spPr>
          <a:xfrm>
            <a:off x="6328814" y="1582652"/>
            <a:ext cx="5028300" cy="594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YOLOV5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7"/>
          <p:cNvSpPr txBox="1"/>
          <p:nvPr/>
        </p:nvSpPr>
        <p:spPr>
          <a:xfrm>
            <a:off x="6328814" y="1556692"/>
            <a:ext cx="74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7"/>
          <p:cNvSpPr/>
          <p:nvPr/>
        </p:nvSpPr>
        <p:spPr>
          <a:xfrm>
            <a:off x="783287" y="1608589"/>
            <a:ext cx="5028300" cy="5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Faster-RCNN (0.2)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7"/>
          <p:cNvSpPr txBox="1"/>
          <p:nvPr/>
        </p:nvSpPr>
        <p:spPr>
          <a:xfrm>
            <a:off x="783287" y="1556692"/>
            <a:ext cx="74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875" y="2338552"/>
            <a:ext cx="4227100" cy="417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425" y="2338552"/>
            <a:ext cx="4227100" cy="4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8"/>
          <p:cNvSpPr/>
          <p:nvPr/>
        </p:nvSpPr>
        <p:spPr>
          <a:xfrm>
            <a:off x="259556" y="266700"/>
            <a:ext cx="11673000" cy="6324600"/>
          </a:xfrm>
          <a:prstGeom prst="frame">
            <a:avLst>
              <a:gd fmla="val 1506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58"/>
          <p:cNvGrpSpPr/>
          <p:nvPr/>
        </p:nvGrpSpPr>
        <p:grpSpPr>
          <a:xfrm flipH="1" rot="10800000">
            <a:off x="-281498" y="-17894"/>
            <a:ext cx="2593519" cy="2579086"/>
            <a:chOff x="-357702" y="3592804"/>
            <a:chExt cx="3316096" cy="3297642"/>
          </a:xfrm>
        </p:grpSpPr>
        <p:grpSp>
          <p:nvGrpSpPr>
            <p:cNvPr id="857" name="Google Shape;857;p58"/>
            <p:cNvGrpSpPr/>
            <p:nvPr/>
          </p:nvGrpSpPr>
          <p:grpSpPr>
            <a:xfrm rot="1587205">
              <a:off x="909260" y="3818726"/>
              <a:ext cx="1555518" cy="2302613"/>
              <a:chOff x="6477000" y="3016250"/>
              <a:chExt cx="1328738" cy="1966913"/>
            </a:xfrm>
          </p:grpSpPr>
          <p:sp>
            <p:nvSpPr>
              <p:cNvPr id="858" name="Google Shape;858;p58"/>
              <p:cNvSpPr/>
              <p:nvPr/>
            </p:nvSpPr>
            <p:spPr>
              <a:xfrm>
                <a:off x="6477000" y="3162300"/>
                <a:ext cx="1328738" cy="1820863"/>
              </a:xfrm>
              <a:custGeom>
                <a:rect b="b" l="l" r="r" t="t"/>
                <a:pathLst>
                  <a:path extrusionOk="0" h="485" w="353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58"/>
              <p:cNvSpPr/>
              <p:nvPr/>
            </p:nvSpPr>
            <p:spPr>
              <a:xfrm>
                <a:off x="6597650" y="3302000"/>
                <a:ext cx="1087500" cy="1504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58"/>
              <p:cNvSpPr/>
              <p:nvPr/>
            </p:nvSpPr>
            <p:spPr>
              <a:xfrm>
                <a:off x="6591300" y="3294062"/>
                <a:ext cx="1101725" cy="1520825"/>
              </a:xfrm>
              <a:custGeom>
                <a:rect b="b" l="l" r="r" t="t"/>
                <a:pathLst>
                  <a:path extrusionOk="0" h="958" w="694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58"/>
              <p:cNvSpPr/>
              <p:nvPr/>
            </p:nvSpPr>
            <p:spPr>
              <a:xfrm>
                <a:off x="6786563" y="3609975"/>
                <a:ext cx="711200" cy="0"/>
              </a:xfrm>
              <a:custGeom>
                <a:rect b="b" l="l" r="r" t="t"/>
                <a:pathLst>
                  <a:path extrusionOk="0" h="120000"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62" name="Google Shape;862;p58"/>
              <p:cNvCxnSpPr/>
              <p:nvPr/>
            </p:nvCxnSpPr>
            <p:spPr>
              <a:xfrm>
                <a:off x="6786563" y="3609975"/>
                <a:ext cx="7113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63" name="Google Shape;863;p58"/>
              <p:cNvSpPr/>
              <p:nvPr/>
            </p:nvSpPr>
            <p:spPr>
              <a:xfrm>
                <a:off x="6764338" y="3586163"/>
                <a:ext cx="755650" cy="46038"/>
              </a:xfrm>
              <a:custGeom>
                <a:rect b="b" l="l" r="r" t="t"/>
                <a:pathLst>
                  <a:path extrusionOk="0" h="12" w="201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58"/>
              <p:cNvSpPr/>
              <p:nvPr/>
            </p:nvSpPr>
            <p:spPr>
              <a:xfrm>
                <a:off x="6721475" y="3759200"/>
                <a:ext cx="839788" cy="0"/>
              </a:xfrm>
              <a:custGeom>
                <a:rect b="b" l="l" r="r" t="t"/>
                <a:pathLst>
                  <a:path extrusionOk="0" h="120000"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65" name="Google Shape;865;p58"/>
              <p:cNvCxnSpPr/>
              <p:nvPr/>
            </p:nvCxnSpPr>
            <p:spPr>
              <a:xfrm>
                <a:off x="6721475" y="3759200"/>
                <a:ext cx="8397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66" name="Google Shape;866;p58"/>
              <p:cNvSpPr/>
              <p:nvPr/>
            </p:nvSpPr>
            <p:spPr>
              <a:xfrm>
                <a:off x="6699250" y="3736975"/>
                <a:ext cx="884238" cy="44450"/>
              </a:xfrm>
              <a:custGeom>
                <a:rect b="b" l="l" r="r" t="t"/>
                <a:pathLst>
                  <a:path extrusionOk="0" h="12" w="235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58"/>
              <p:cNvSpPr/>
              <p:nvPr/>
            </p:nvSpPr>
            <p:spPr>
              <a:xfrm>
                <a:off x="6786563" y="3913188"/>
                <a:ext cx="711200" cy="0"/>
              </a:xfrm>
              <a:custGeom>
                <a:rect b="b" l="l" r="r" t="t"/>
                <a:pathLst>
                  <a:path extrusionOk="0" h="120000"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68" name="Google Shape;868;p58"/>
              <p:cNvCxnSpPr/>
              <p:nvPr/>
            </p:nvCxnSpPr>
            <p:spPr>
              <a:xfrm>
                <a:off x="6786563" y="3913188"/>
                <a:ext cx="7113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69" name="Google Shape;869;p58"/>
              <p:cNvSpPr/>
              <p:nvPr/>
            </p:nvSpPr>
            <p:spPr>
              <a:xfrm>
                <a:off x="6764338" y="3890963"/>
                <a:ext cx="755650" cy="44450"/>
              </a:xfrm>
              <a:custGeom>
                <a:rect b="b" l="l" r="r" t="t"/>
                <a:pathLst>
                  <a:path extrusionOk="0" h="12" w="201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10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58"/>
              <p:cNvSpPr/>
              <p:nvPr/>
            </p:nvSpPr>
            <p:spPr>
              <a:xfrm>
                <a:off x="6721475" y="4067175"/>
                <a:ext cx="839788" cy="0"/>
              </a:xfrm>
              <a:custGeom>
                <a:rect b="b" l="l" r="r" t="t"/>
                <a:pathLst>
                  <a:path extrusionOk="0" h="120000"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1" name="Google Shape;871;p58"/>
              <p:cNvCxnSpPr/>
              <p:nvPr/>
            </p:nvCxnSpPr>
            <p:spPr>
              <a:xfrm>
                <a:off x="6721475" y="4067175"/>
                <a:ext cx="8397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72" name="Google Shape;872;p58"/>
              <p:cNvSpPr/>
              <p:nvPr/>
            </p:nvSpPr>
            <p:spPr>
              <a:xfrm>
                <a:off x="6699250" y="4044950"/>
                <a:ext cx="884238" cy="44450"/>
              </a:xfrm>
              <a:custGeom>
                <a:rect b="b" l="l" r="r" t="t"/>
                <a:pathLst>
                  <a:path extrusionOk="0" h="12" w="235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9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58"/>
              <p:cNvSpPr/>
              <p:nvPr/>
            </p:nvSpPr>
            <p:spPr>
              <a:xfrm>
                <a:off x="6786563" y="4221163"/>
                <a:ext cx="711200" cy="0"/>
              </a:xfrm>
              <a:custGeom>
                <a:rect b="b" l="l" r="r" t="t"/>
                <a:pathLst>
                  <a:path extrusionOk="0" h="120000"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4" name="Google Shape;874;p58"/>
              <p:cNvCxnSpPr/>
              <p:nvPr/>
            </p:nvCxnSpPr>
            <p:spPr>
              <a:xfrm>
                <a:off x="6786563" y="4221163"/>
                <a:ext cx="7113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75" name="Google Shape;875;p58"/>
              <p:cNvSpPr/>
              <p:nvPr/>
            </p:nvSpPr>
            <p:spPr>
              <a:xfrm>
                <a:off x="6764338" y="4198938"/>
                <a:ext cx="755650" cy="44450"/>
              </a:xfrm>
              <a:custGeom>
                <a:rect b="b" l="l" r="r" t="t"/>
                <a:pathLst>
                  <a:path extrusionOk="0" h="12" w="201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2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58"/>
              <p:cNvSpPr/>
              <p:nvPr/>
            </p:nvSpPr>
            <p:spPr>
              <a:xfrm>
                <a:off x="6786563" y="4525963"/>
                <a:ext cx="711200" cy="0"/>
              </a:xfrm>
              <a:custGeom>
                <a:rect b="b" l="l" r="r" t="t"/>
                <a:pathLst>
                  <a:path extrusionOk="0" h="120000" w="448">
                    <a:moveTo>
                      <a:pt x="0" y="0"/>
                    </a:moveTo>
                    <a:lnTo>
                      <a:pt x="4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7" name="Google Shape;877;p58"/>
              <p:cNvCxnSpPr/>
              <p:nvPr/>
            </p:nvCxnSpPr>
            <p:spPr>
              <a:xfrm>
                <a:off x="6786563" y="4525963"/>
                <a:ext cx="7113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78" name="Google Shape;878;p58"/>
              <p:cNvSpPr/>
              <p:nvPr/>
            </p:nvSpPr>
            <p:spPr>
              <a:xfrm>
                <a:off x="6764338" y="4502150"/>
                <a:ext cx="755650" cy="46038"/>
              </a:xfrm>
              <a:custGeom>
                <a:rect b="b" l="l" r="r" t="t"/>
                <a:pathLst>
                  <a:path extrusionOk="0" h="12" w="201">
                    <a:moveTo>
                      <a:pt x="6" y="12"/>
                    </a:moveTo>
                    <a:cubicBezTo>
                      <a:pt x="195" y="12"/>
                      <a:pt x="195" y="12"/>
                      <a:pt x="195" y="12"/>
                    </a:cubicBezTo>
                    <a:cubicBezTo>
                      <a:pt x="199" y="12"/>
                      <a:pt x="201" y="9"/>
                      <a:pt x="201" y="6"/>
                    </a:cubicBezTo>
                    <a:cubicBezTo>
                      <a:pt x="201" y="3"/>
                      <a:pt x="199" y="0"/>
                      <a:pt x="19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58"/>
              <p:cNvSpPr/>
              <p:nvPr/>
            </p:nvSpPr>
            <p:spPr>
              <a:xfrm>
                <a:off x="6721475" y="4371975"/>
                <a:ext cx="839788" cy="0"/>
              </a:xfrm>
              <a:custGeom>
                <a:rect b="b" l="l" r="r" t="t"/>
                <a:pathLst>
                  <a:path extrusionOk="0" h="120000" w="529">
                    <a:moveTo>
                      <a:pt x="0" y="0"/>
                    </a:moveTo>
                    <a:lnTo>
                      <a:pt x="5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80" name="Google Shape;880;p58"/>
              <p:cNvCxnSpPr/>
              <p:nvPr/>
            </p:nvCxnSpPr>
            <p:spPr>
              <a:xfrm>
                <a:off x="6721475" y="4371975"/>
                <a:ext cx="839700" cy="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881" name="Google Shape;881;p58"/>
              <p:cNvSpPr/>
              <p:nvPr/>
            </p:nvSpPr>
            <p:spPr>
              <a:xfrm>
                <a:off x="6699250" y="4348163"/>
                <a:ext cx="884238" cy="46038"/>
              </a:xfrm>
              <a:custGeom>
                <a:rect b="b" l="l" r="r" t="t"/>
                <a:pathLst>
                  <a:path extrusionOk="0" h="12" w="235">
                    <a:moveTo>
                      <a:pt x="6" y="12"/>
                    </a:moveTo>
                    <a:cubicBezTo>
                      <a:pt x="229" y="12"/>
                      <a:pt x="229" y="12"/>
                      <a:pt x="229" y="12"/>
                    </a:cubicBezTo>
                    <a:cubicBezTo>
                      <a:pt x="232" y="12"/>
                      <a:pt x="235" y="10"/>
                      <a:pt x="235" y="6"/>
                    </a:cubicBezTo>
                    <a:cubicBezTo>
                      <a:pt x="235" y="3"/>
                      <a:pt x="232" y="0"/>
                      <a:pt x="2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58"/>
              <p:cNvSpPr/>
              <p:nvPr/>
            </p:nvSpPr>
            <p:spPr>
              <a:xfrm>
                <a:off x="6838950" y="3200400"/>
                <a:ext cx="604838" cy="184150"/>
              </a:xfrm>
              <a:custGeom>
                <a:rect b="b" l="l" r="r" t="t"/>
                <a:pathLst>
                  <a:path extrusionOk="0" h="49" w="161">
                    <a:moveTo>
                      <a:pt x="161" y="36"/>
                    </a:moveTo>
                    <a:cubicBezTo>
                      <a:pt x="161" y="16"/>
                      <a:pt x="146" y="0"/>
                      <a:pt x="12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3"/>
                      <a:pt x="6" y="49"/>
                      <a:pt x="13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5" y="49"/>
                      <a:pt x="161" y="43"/>
                      <a:pt x="161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58"/>
              <p:cNvSpPr/>
              <p:nvPr/>
            </p:nvSpPr>
            <p:spPr>
              <a:xfrm>
                <a:off x="6989763" y="3016250"/>
                <a:ext cx="304800" cy="303213"/>
              </a:xfrm>
              <a:custGeom>
                <a:rect b="b" l="l" r="r" t="t"/>
                <a:pathLst>
                  <a:path extrusionOk="0" h="81" w="81">
                    <a:moveTo>
                      <a:pt x="41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1"/>
                      <a:pt x="41" y="81"/>
                    </a:cubicBezTo>
                    <a:cubicBezTo>
                      <a:pt x="63" y="81"/>
                      <a:pt x="81" y="63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lose/>
                    <a:moveTo>
                      <a:pt x="41" y="69"/>
                    </a:moveTo>
                    <a:cubicBezTo>
                      <a:pt x="25" y="69"/>
                      <a:pt x="12" y="56"/>
                      <a:pt x="12" y="40"/>
                    </a:cubicBezTo>
                    <a:cubicBezTo>
                      <a:pt x="12" y="24"/>
                      <a:pt x="25" y="12"/>
                      <a:pt x="41" y="12"/>
                    </a:cubicBezTo>
                    <a:cubicBezTo>
                      <a:pt x="56" y="12"/>
                      <a:pt x="69" y="24"/>
                      <a:pt x="69" y="40"/>
                    </a:cubicBezTo>
                    <a:cubicBezTo>
                      <a:pt x="69" y="56"/>
                      <a:pt x="56" y="69"/>
                      <a:pt x="41" y="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4" name="Google Shape;884;p58"/>
            <p:cNvSpPr/>
            <p:nvPr/>
          </p:nvSpPr>
          <p:spPr>
            <a:xfrm rot="2718253">
              <a:off x="-172632" y="4959822"/>
              <a:ext cx="750460" cy="833887"/>
            </a:xfrm>
            <a:custGeom>
              <a:rect b="b" l="l" r="r" t="t"/>
              <a:pathLst>
                <a:path extrusionOk="0" h="834887" w="751360">
                  <a:moveTo>
                    <a:pt x="184970" y="3969"/>
                  </a:moveTo>
                  <a:cubicBezTo>
                    <a:pt x="192343" y="-2983"/>
                    <a:pt x="197996" y="-539"/>
                    <a:pt x="218776" y="9240"/>
                  </a:cubicBezTo>
                  <a:lnTo>
                    <a:pt x="474653" y="128216"/>
                  </a:lnTo>
                  <a:lnTo>
                    <a:pt x="680823" y="223558"/>
                  </a:lnTo>
                  <a:cubicBezTo>
                    <a:pt x="689379" y="227225"/>
                    <a:pt x="698343" y="229670"/>
                    <a:pt x="701195" y="239449"/>
                  </a:cubicBezTo>
                  <a:cubicBezTo>
                    <a:pt x="713419" y="244745"/>
                    <a:pt x="725234" y="251265"/>
                    <a:pt x="737865" y="255339"/>
                  </a:cubicBezTo>
                  <a:cubicBezTo>
                    <a:pt x="754163" y="260636"/>
                    <a:pt x="753756" y="268377"/>
                    <a:pt x="746829" y="282230"/>
                  </a:cubicBezTo>
                  <a:cubicBezTo>
                    <a:pt x="684896" y="411799"/>
                    <a:pt x="623780" y="541368"/>
                    <a:pt x="562663" y="670937"/>
                  </a:cubicBezTo>
                  <a:lnTo>
                    <a:pt x="485328" y="834887"/>
                  </a:lnTo>
                  <a:lnTo>
                    <a:pt x="0" y="354504"/>
                  </a:lnTo>
                  <a:lnTo>
                    <a:pt x="101839" y="158774"/>
                  </a:lnTo>
                  <a:cubicBezTo>
                    <a:pt x="127100" y="110694"/>
                    <a:pt x="152361" y="62616"/>
                    <a:pt x="176401" y="14130"/>
                  </a:cubicBezTo>
                  <a:cubicBezTo>
                    <a:pt x="179864" y="9648"/>
                    <a:pt x="182513" y="6286"/>
                    <a:pt x="184970" y="39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8"/>
            <p:cNvSpPr/>
            <p:nvPr/>
          </p:nvSpPr>
          <p:spPr>
            <a:xfrm rot="579052">
              <a:off x="1255339" y="5572203"/>
              <a:ext cx="1097065" cy="279527"/>
            </a:xfrm>
            <a:custGeom>
              <a:rect b="b" l="l" r="r" t="t"/>
              <a:pathLst>
                <a:path extrusionOk="0" h="279768" w="1098009">
                  <a:moveTo>
                    <a:pt x="58249" y="232663"/>
                  </a:moveTo>
                  <a:cubicBezTo>
                    <a:pt x="82562" y="245832"/>
                    <a:pt x="103836" y="263560"/>
                    <a:pt x="125616" y="279768"/>
                  </a:cubicBezTo>
                  <a:cubicBezTo>
                    <a:pt x="85094" y="276223"/>
                    <a:pt x="44573" y="272677"/>
                    <a:pt x="0" y="268625"/>
                  </a:cubicBezTo>
                  <a:cubicBezTo>
                    <a:pt x="20767" y="255456"/>
                    <a:pt x="39508" y="243806"/>
                    <a:pt x="58249" y="232663"/>
                  </a:cubicBezTo>
                  <a:close/>
                  <a:moveTo>
                    <a:pt x="1066212" y="1186"/>
                  </a:moveTo>
                  <a:cubicBezTo>
                    <a:pt x="1075836" y="-841"/>
                    <a:pt x="1081914" y="-1854"/>
                    <a:pt x="1083940" y="11822"/>
                  </a:cubicBezTo>
                  <a:cubicBezTo>
                    <a:pt x="1086473" y="32083"/>
                    <a:pt x="1091538" y="52850"/>
                    <a:pt x="1097110" y="72604"/>
                  </a:cubicBezTo>
                  <a:cubicBezTo>
                    <a:pt x="1100149" y="83241"/>
                    <a:pt x="1095084" y="84760"/>
                    <a:pt x="1087992" y="86280"/>
                  </a:cubicBezTo>
                  <a:cubicBezTo>
                    <a:pt x="1075836" y="88812"/>
                    <a:pt x="381406" y="229117"/>
                    <a:pt x="348989" y="236208"/>
                  </a:cubicBezTo>
                  <a:cubicBezTo>
                    <a:pt x="336832" y="238740"/>
                    <a:pt x="327208" y="238234"/>
                    <a:pt x="317079" y="228104"/>
                  </a:cubicBezTo>
                  <a:cubicBezTo>
                    <a:pt x="296311" y="206830"/>
                    <a:pt x="273518" y="187583"/>
                    <a:pt x="248699" y="165296"/>
                  </a:cubicBezTo>
                  <a:cubicBezTo>
                    <a:pt x="278583" y="159724"/>
                    <a:pt x="1046458" y="5238"/>
                    <a:pt x="1066212" y="11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8"/>
            <p:cNvSpPr/>
            <p:nvPr/>
          </p:nvSpPr>
          <p:spPr>
            <a:xfrm rot="579052">
              <a:off x="327248" y="4513943"/>
              <a:ext cx="2326004" cy="1836164"/>
            </a:xfrm>
            <a:custGeom>
              <a:rect b="b" l="l" r="r" t="t"/>
              <a:pathLst>
                <a:path extrusionOk="0" h="1837744" w="2328005">
                  <a:moveTo>
                    <a:pt x="1352938" y="868370"/>
                  </a:moveTo>
                  <a:cubicBezTo>
                    <a:pt x="1392921" y="857827"/>
                    <a:pt x="1434044" y="863810"/>
                    <a:pt x="1475452" y="875207"/>
                  </a:cubicBezTo>
                  <a:lnTo>
                    <a:pt x="1492673" y="879766"/>
                  </a:lnTo>
                  <a:cubicBezTo>
                    <a:pt x="1517492" y="882805"/>
                    <a:pt x="1541298" y="890909"/>
                    <a:pt x="1564091" y="901040"/>
                  </a:cubicBezTo>
                  <a:cubicBezTo>
                    <a:pt x="1571689" y="904079"/>
                    <a:pt x="1578780" y="905092"/>
                    <a:pt x="1586885" y="904078"/>
                  </a:cubicBezTo>
                  <a:cubicBezTo>
                    <a:pt x="1632470" y="896987"/>
                    <a:pt x="1678563" y="890402"/>
                    <a:pt x="1724656" y="886857"/>
                  </a:cubicBezTo>
                  <a:cubicBezTo>
                    <a:pt x="1757580" y="884324"/>
                    <a:pt x="1789997" y="882805"/>
                    <a:pt x="1822413" y="889389"/>
                  </a:cubicBezTo>
                  <a:cubicBezTo>
                    <a:pt x="1848752" y="894961"/>
                    <a:pt x="1871545" y="907118"/>
                    <a:pt x="1886234" y="930924"/>
                  </a:cubicBezTo>
                  <a:cubicBezTo>
                    <a:pt x="1893325" y="942573"/>
                    <a:pt x="1901936" y="949664"/>
                    <a:pt x="1917132" y="951691"/>
                  </a:cubicBezTo>
                  <a:cubicBezTo>
                    <a:pt x="1936886" y="953717"/>
                    <a:pt x="1950561" y="968912"/>
                    <a:pt x="1962718" y="983601"/>
                  </a:cubicBezTo>
                  <a:cubicBezTo>
                    <a:pt x="1970315" y="993225"/>
                    <a:pt x="1978420" y="1002849"/>
                    <a:pt x="1987537" y="1011459"/>
                  </a:cubicBezTo>
                  <a:cubicBezTo>
                    <a:pt x="1982979" y="1023109"/>
                    <a:pt x="1255624" y="1164426"/>
                    <a:pt x="1251066" y="1165945"/>
                  </a:cubicBezTo>
                  <a:cubicBezTo>
                    <a:pt x="1244988" y="1167466"/>
                    <a:pt x="1241948" y="1171011"/>
                    <a:pt x="1248027" y="1175569"/>
                  </a:cubicBezTo>
                  <a:cubicBezTo>
                    <a:pt x="1268793" y="1192284"/>
                    <a:pt x="1286015" y="1213558"/>
                    <a:pt x="1308302" y="1228753"/>
                  </a:cubicBezTo>
                  <a:cubicBezTo>
                    <a:pt x="1316406" y="1234325"/>
                    <a:pt x="1325524" y="1231286"/>
                    <a:pt x="1334134" y="1229260"/>
                  </a:cubicBezTo>
                  <a:lnTo>
                    <a:pt x="2030591" y="1090982"/>
                  </a:lnTo>
                  <a:cubicBezTo>
                    <a:pt x="2043253" y="1098073"/>
                    <a:pt x="2047812" y="1112255"/>
                    <a:pt x="2054903" y="1123398"/>
                  </a:cubicBezTo>
                  <a:cubicBezTo>
                    <a:pt x="2059462" y="1137074"/>
                    <a:pt x="2267775" y="1373801"/>
                    <a:pt x="2328005" y="1509212"/>
                  </a:cubicBezTo>
                  <a:cubicBezTo>
                    <a:pt x="2203872" y="1632333"/>
                    <a:pt x="2050398" y="1700274"/>
                    <a:pt x="1890846" y="1837539"/>
                  </a:cubicBezTo>
                  <a:cubicBezTo>
                    <a:pt x="1882742" y="1844630"/>
                    <a:pt x="1767078" y="1666001"/>
                    <a:pt x="1695475" y="1616268"/>
                  </a:cubicBezTo>
                  <a:cubicBezTo>
                    <a:pt x="1623873" y="1566536"/>
                    <a:pt x="1538679" y="1571649"/>
                    <a:pt x="1461234" y="1539142"/>
                  </a:cubicBezTo>
                  <a:cubicBezTo>
                    <a:pt x="1383789" y="1506636"/>
                    <a:pt x="1284743" y="1454979"/>
                    <a:pt x="1230805" y="1421228"/>
                  </a:cubicBezTo>
                  <a:cubicBezTo>
                    <a:pt x="1176868" y="1387478"/>
                    <a:pt x="1160400" y="1373616"/>
                    <a:pt x="1137607" y="1336641"/>
                  </a:cubicBezTo>
                  <a:cubicBezTo>
                    <a:pt x="1126463" y="1317899"/>
                    <a:pt x="1116333" y="1298652"/>
                    <a:pt x="1105190" y="1279912"/>
                  </a:cubicBezTo>
                  <a:cubicBezTo>
                    <a:pt x="1079864" y="1268261"/>
                    <a:pt x="1057578" y="1252560"/>
                    <a:pt x="1037823" y="1232806"/>
                  </a:cubicBezTo>
                  <a:cubicBezTo>
                    <a:pt x="1026680" y="1220649"/>
                    <a:pt x="1013511" y="1209506"/>
                    <a:pt x="1012498" y="1191271"/>
                  </a:cubicBezTo>
                  <a:cubicBezTo>
                    <a:pt x="1009965" y="1153789"/>
                    <a:pt x="1037823" y="1122386"/>
                    <a:pt x="1075812" y="1123398"/>
                  </a:cubicBezTo>
                  <a:cubicBezTo>
                    <a:pt x="1098099" y="1123905"/>
                    <a:pt x="1110761" y="1117320"/>
                    <a:pt x="1122917" y="1098073"/>
                  </a:cubicBezTo>
                  <a:cubicBezTo>
                    <a:pt x="1158880" y="1041343"/>
                    <a:pt x="1198388" y="987653"/>
                    <a:pt x="1244988" y="938521"/>
                  </a:cubicBezTo>
                  <a:cubicBezTo>
                    <a:pt x="1265248" y="917248"/>
                    <a:pt x="1287028" y="898000"/>
                    <a:pt x="1313367" y="884831"/>
                  </a:cubicBezTo>
                  <a:cubicBezTo>
                    <a:pt x="1326410" y="877234"/>
                    <a:pt x="1339611" y="871884"/>
                    <a:pt x="1352938" y="868370"/>
                  </a:cubicBezTo>
                  <a:close/>
                  <a:moveTo>
                    <a:pt x="624850" y="11"/>
                  </a:moveTo>
                  <a:cubicBezTo>
                    <a:pt x="634228" y="218"/>
                    <a:pt x="643257" y="3184"/>
                    <a:pt x="651531" y="10872"/>
                  </a:cubicBezTo>
                  <a:cubicBezTo>
                    <a:pt x="663589" y="22026"/>
                    <a:pt x="664048" y="54945"/>
                    <a:pt x="653875" y="74725"/>
                  </a:cubicBezTo>
                  <a:cubicBezTo>
                    <a:pt x="642989" y="95498"/>
                    <a:pt x="626288" y="111096"/>
                    <a:pt x="608687" y="126552"/>
                  </a:cubicBezTo>
                  <a:cubicBezTo>
                    <a:pt x="637221" y="115427"/>
                    <a:pt x="665993" y="103972"/>
                    <a:pt x="694621" y="93416"/>
                  </a:cubicBezTo>
                  <a:cubicBezTo>
                    <a:pt x="734246" y="78712"/>
                    <a:pt x="773914" y="66045"/>
                    <a:pt x="815750" y="59445"/>
                  </a:cubicBezTo>
                  <a:cubicBezTo>
                    <a:pt x="832806" y="56635"/>
                    <a:pt x="849670" y="56192"/>
                    <a:pt x="866339" y="58118"/>
                  </a:cubicBezTo>
                  <a:cubicBezTo>
                    <a:pt x="910235" y="64027"/>
                    <a:pt x="924189" y="99103"/>
                    <a:pt x="895795" y="135900"/>
                  </a:cubicBezTo>
                  <a:cubicBezTo>
                    <a:pt x="922805" y="129699"/>
                    <a:pt x="946979" y="120460"/>
                    <a:pt x="972751" y="117382"/>
                  </a:cubicBezTo>
                  <a:cubicBezTo>
                    <a:pt x="986252" y="116033"/>
                    <a:pt x="999754" y="114685"/>
                    <a:pt x="1013012" y="117174"/>
                  </a:cubicBezTo>
                  <a:cubicBezTo>
                    <a:pt x="1048854" y="123824"/>
                    <a:pt x="1062866" y="153927"/>
                    <a:pt x="1045375" y="186008"/>
                  </a:cubicBezTo>
                  <a:cubicBezTo>
                    <a:pt x="1033446" y="207536"/>
                    <a:pt x="1015183" y="222517"/>
                    <a:pt x="994321" y="234130"/>
                  </a:cubicBezTo>
                  <a:cubicBezTo>
                    <a:pt x="946386" y="260422"/>
                    <a:pt x="897270" y="284866"/>
                    <a:pt x="850090" y="312201"/>
                  </a:cubicBezTo>
                  <a:cubicBezTo>
                    <a:pt x="774506" y="356773"/>
                    <a:pt x="724312" y="426068"/>
                    <a:pt x="675866" y="497120"/>
                  </a:cubicBezTo>
                  <a:cubicBezTo>
                    <a:pt x="670499" y="505304"/>
                    <a:pt x="664231" y="513344"/>
                    <a:pt x="655208" y="525927"/>
                  </a:cubicBezTo>
                  <a:cubicBezTo>
                    <a:pt x="733364" y="498743"/>
                    <a:pt x="803380" y="468229"/>
                    <a:pt x="865231" y="421832"/>
                  </a:cubicBezTo>
                  <a:cubicBezTo>
                    <a:pt x="917691" y="382239"/>
                    <a:pt x="969158" y="341933"/>
                    <a:pt x="1021286" y="302101"/>
                  </a:cubicBezTo>
                  <a:cubicBezTo>
                    <a:pt x="1037888" y="289439"/>
                    <a:pt x="1056332" y="279101"/>
                    <a:pt x="1077606" y="275304"/>
                  </a:cubicBezTo>
                  <a:cubicBezTo>
                    <a:pt x="1100254" y="270989"/>
                    <a:pt x="1121515" y="274202"/>
                    <a:pt x="1135640" y="294358"/>
                  </a:cubicBezTo>
                  <a:cubicBezTo>
                    <a:pt x="1148677" y="313235"/>
                    <a:pt x="1138792" y="331215"/>
                    <a:pt x="1128862" y="347158"/>
                  </a:cubicBezTo>
                  <a:cubicBezTo>
                    <a:pt x="1102874" y="389690"/>
                    <a:pt x="1065772" y="423250"/>
                    <a:pt x="1028813" y="455910"/>
                  </a:cubicBezTo>
                  <a:cubicBezTo>
                    <a:pt x="952903" y="523310"/>
                    <a:pt x="875150" y="588387"/>
                    <a:pt x="800327" y="657068"/>
                  </a:cubicBezTo>
                  <a:cubicBezTo>
                    <a:pt x="723748" y="727499"/>
                    <a:pt x="649105" y="800822"/>
                    <a:pt x="576118" y="875332"/>
                  </a:cubicBezTo>
                  <a:cubicBezTo>
                    <a:pt x="574363" y="877082"/>
                    <a:pt x="573031" y="879636"/>
                    <a:pt x="571369" y="881954"/>
                  </a:cubicBezTo>
                  <a:cubicBezTo>
                    <a:pt x="577380" y="884760"/>
                    <a:pt x="580135" y="880218"/>
                    <a:pt x="583741" y="877289"/>
                  </a:cubicBezTo>
                  <a:cubicBezTo>
                    <a:pt x="661855" y="821496"/>
                    <a:pt x="737608" y="762006"/>
                    <a:pt x="826112" y="723190"/>
                  </a:cubicBezTo>
                  <a:cubicBezTo>
                    <a:pt x="875127" y="701683"/>
                    <a:pt x="925635" y="692779"/>
                    <a:pt x="977646" y="716038"/>
                  </a:cubicBezTo>
                  <a:cubicBezTo>
                    <a:pt x="994351" y="723505"/>
                    <a:pt x="1007402" y="735371"/>
                    <a:pt x="1017891" y="749411"/>
                  </a:cubicBezTo>
                  <a:cubicBezTo>
                    <a:pt x="1024269" y="757996"/>
                    <a:pt x="1027330" y="767711"/>
                    <a:pt x="1013203" y="774126"/>
                  </a:cubicBezTo>
                  <a:cubicBezTo>
                    <a:pt x="910242" y="819120"/>
                    <a:pt x="827071" y="893848"/>
                    <a:pt x="737147" y="957718"/>
                  </a:cubicBezTo>
                  <a:cubicBezTo>
                    <a:pt x="657989" y="1014265"/>
                    <a:pt x="575670" y="1064033"/>
                    <a:pt x="480939" y="1089859"/>
                  </a:cubicBezTo>
                  <a:cubicBezTo>
                    <a:pt x="452792" y="1096249"/>
                    <a:pt x="424977" y="1102874"/>
                    <a:pt x="396830" y="1109264"/>
                  </a:cubicBezTo>
                  <a:cubicBezTo>
                    <a:pt x="360349" y="1114689"/>
                    <a:pt x="323300" y="1120209"/>
                    <a:pt x="287055" y="1125305"/>
                  </a:cubicBezTo>
                  <a:cubicBezTo>
                    <a:pt x="278527" y="1126710"/>
                    <a:pt x="269618" y="1129345"/>
                    <a:pt x="261671" y="1123646"/>
                  </a:cubicBezTo>
                  <a:cubicBezTo>
                    <a:pt x="177876" y="974811"/>
                    <a:pt x="93751" y="825738"/>
                    <a:pt x="10194" y="676571"/>
                  </a:cubicBezTo>
                  <a:cubicBezTo>
                    <a:pt x="7127" y="670360"/>
                    <a:pt x="3398" y="663675"/>
                    <a:pt x="0" y="657227"/>
                  </a:cubicBezTo>
                  <a:cubicBezTo>
                    <a:pt x="79818" y="551515"/>
                    <a:pt x="158074" y="445186"/>
                    <a:pt x="241867" y="342324"/>
                  </a:cubicBezTo>
                  <a:cubicBezTo>
                    <a:pt x="320578" y="245846"/>
                    <a:pt x="397778" y="147282"/>
                    <a:pt x="494032" y="66894"/>
                  </a:cubicBezTo>
                  <a:cubicBezTo>
                    <a:pt x="524537" y="41137"/>
                    <a:pt x="557640" y="18749"/>
                    <a:pt x="596077" y="5700"/>
                  </a:cubicBezTo>
                  <a:cubicBezTo>
                    <a:pt x="605745" y="2355"/>
                    <a:pt x="615472" y="-196"/>
                    <a:pt x="624850" y="11"/>
                  </a:cubicBezTo>
                  <a:close/>
                </a:path>
              </a:pathLst>
            </a:custGeom>
            <a:solidFill>
              <a:srgbClr val="FCD9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8"/>
            <p:cNvSpPr/>
            <p:nvPr/>
          </p:nvSpPr>
          <p:spPr>
            <a:xfrm flipH="1" rot="-120272">
              <a:off x="1936399" y="6023893"/>
              <a:ext cx="1007451" cy="849193"/>
            </a:xfrm>
            <a:custGeom>
              <a:rect b="b" l="l" r="r" t="t"/>
              <a:pathLst>
                <a:path extrusionOk="0" h="848673" w="1006835">
                  <a:moveTo>
                    <a:pt x="447868" y="72"/>
                  </a:moveTo>
                  <a:cubicBezTo>
                    <a:pt x="442470" y="683"/>
                    <a:pt x="438803" y="5165"/>
                    <a:pt x="431875" y="14129"/>
                  </a:cubicBezTo>
                  <a:cubicBezTo>
                    <a:pt x="407836" y="62616"/>
                    <a:pt x="382575" y="110695"/>
                    <a:pt x="357313" y="158774"/>
                  </a:cubicBezTo>
                  <a:cubicBezTo>
                    <a:pt x="310050" y="248820"/>
                    <a:pt x="261970" y="338866"/>
                    <a:pt x="216335" y="429727"/>
                  </a:cubicBezTo>
                  <a:cubicBezTo>
                    <a:pt x="164590" y="532812"/>
                    <a:pt x="108362" y="633043"/>
                    <a:pt x="58246" y="736943"/>
                  </a:cubicBezTo>
                  <a:lnTo>
                    <a:pt x="0" y="848673"/>
                  </a:lnTo>
                  <a:lnTo>
                    <a:pt x="746679" y="822428"/>
                  </a:lnTo>
                  <a:lnTo>
                    <a:pt x="818137" y="670937"/>
                  </a:lnTo>
                  <a:cubicBezTo>
                    <a:pt x="879254" y="541368"/>
                    <a:pt x="940372" y="411799"/>
                    <a:pt x="1002304" y="282230"/>
                  </a:cubicBezTo>
                  <a:cubicBezTo>
                    <a:pt x="1009231" y="268377"/>
                    <a:pt x="1009638" y="260636"/>
                    <a:pt x="993340" y="255339"/>
                  </a:cubicBezTo>
                  <a:lnTo>
                    <a:pt x="474251" y="9240"/>
                  </a:lnTo>
                  <a:cubicBezTo>
                    <a:pt x="460397" y="2721"/>
                    <a:pt x="453267" y="-539"/>
                    <a:pt x="447868" y="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p58"/>
          <p:cNvGrpSpPr/>
          <p:nvPr/>
        </p:nvGrpSpPr>
        <p:grpSpPr>
          <a:xfrm flipH="1" rot="10800000">
            <a:off x="9805946" y="-539469"/>
            <a:ext cx="2615611" cy="2972334"/>
            <a:chOff x="9148012" y="3732319"/>
            <a:chExt cx="3344344" cy="3800453"/>
          </a:xfrm>
        </p:grpSpPr>
        <p:grpSp>
          <p:nvGrpSpPr>
            <p:cNvPr id="889" name="Google Shape;889;p58"/>
            <p:cNvGrpSpPr/>
            <p:nvPr/>
          </p:nvGrpSpPr>
          <p:grpSpPr>
            <a:xfrm>
              <a:off x="9239798" y="3732319"/>
              <a:ext cx="2487597" cy="2486454"/>
              <a:chOff x="9239798" y="3732319"/>
              <a:chExt cx="2487597" cy="2486454"/>
            </a:xfrm>
          </p:grpSpPr>
          <p:sp>
            <p:nvSpPr>
              <p:cNvPr id="890" name="Google Shape;890;p58"/>
              <p:cNvSpPr/>
              <p:nvPr/>
            </p:nvSpPr>
            <p:spPr>
              <a:xfrm rot="-2696235">
                <a:off x="9422854" y="4277695"/>
                <a:ext cx="2121486" cy="1395701"/>
              </a:xfrm>
              <a:custGeom>
                <a:rect b="b" l="l" r="r" t="t"/>
                <a:pathLst>
                  <a:path extrusionOk="0" h="857250" w="13144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58"/>
              <p:cNvSpPr/>
              <p:nvPr/>
            </p:nvSpPr>
            <p:spPr>
              <a:xfrm rot="-2696201">
                <a:off x="9431215" y="4290094"/>
                <a:ext cx="2102897" cy="1371454"/>
              </a:xfrm>
              <a:custGeom>
                <a:rect b="b" l="l" r="r" t="t"/>
                <a:pathLst>
                  <a:path extrusionOk="0" h="857250" w="13144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58"/>
              <p:cNvSpPr/>
              <p:nvPr/>
            </p:nvSpPr>
            <p:spPr>
              <a:xfrm rot="-2696201">
                <a:off x="9510742" y="4379404"/>
                <a:ext cx="1920036" cy="1173355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BFDDF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58"/>
              <p:cNvSpPr/>
              <p:nvPr/>
            </p:nvSpPr>
            <p:spPr>
              <a:xfrm rot="-2697042">
                <a:off x="9922754" y="4999678"/>
                <a:ext cx="239076" cy="879380"/>
              </a:xfrm>
              <a:custGeom>
                <a:rect b="b" l="l" r="r" t="t"/>
                <a:pathLst>
                  <a:path extrusionOk="0" h="2998" w="862">
                    <a:moveTo>
                      <a:pt x="439" y="0"/>
                    </a:moveTo>
                    <a:lnTo>
                      <a:pt x="522" y="27"/>
                    </a:lnTo>
                    <a:lnTo>
                      <a:pt x="551" y="73"/>
                    </a:lnTo>
                    <a:lnTo>
                      <a:pt x="555" y="76"/>
                    </a:lnTo>
                    <a:lnTo>
                      <a:pt x="560" y="78"/>
                    </a:lnTo>
                    <a:lnTo>
                      <a:pt x="564" y="78"/>
                    </a:lnTo>
                    <a:lnTo>
                      <a:pt x="568" y="80"/>
                    </a:lnTo>
                    <a:lnTo>
                      <a:pt x="570" y="80"/>
                    </a:lnTo>
                    <a:lnTo>
                      <a:pt x="573" y="84"/>
                    </a:lnTo>
                    <a:lnTo>
                      <a:pt x="575" y="87"/>
                    </a:lnTo>
                    <a:lnTo>
                      <a:pt x="579" y="93"/>
                    </a:lnTo>
                    <a:lnTo>
                      <a:pt x="579" y="156"/>
                    </a:lnTo>
                    <a:lnTo>
                      <a:pt x="580" y="180"/>
                    </a:lnTo>
                    <a:lnTo>
                      <a:pt x="584" y="202"/>
                    </a:lnTo>
                    <a:lnTo>
                      <a:pt x="588" y="222"/>
                    </a:lnTo>
                    <a:lnTo>
                      <a:pt x="588" y="240"/>
                    </a:lnTo>
                    <a:lnTo>
                      <a:pt x="580" y="262"/>
                    </a:lnTo>
                    <a:lnTo>
                      <a:pt x="570" y="282"/>
                    </a:lnTo>
                    <a:lnTo>
                      <a:pt x="557" y="302"/>
                    </a:lnTo>
                    <a:lnTo>
                      <a:pt x="544" y="324"/>
                    </a:lnTo>
                    <a:lnTo>
                      <a:pt x="533" y="344"/>
                    </a:lnTo>
                    <a:lnTo>
                      <a:pt x="526" y="367"/>
                    </a:lnTo>
                    <a:lnTo>
                      <a:pt x="524" y="393"/>
                    </a:lnTo>
                    <a:lnTo>
                      <a:pt x="531" y="420"/>
                    </a:lnTo>
                    <a:lnTo>
                      <a:pt x="544" y="438"/>
                    </a:lnTo>
                    <a:lnTo>
                      <a:pt x="562" y="453"/>
                    </a:lnTo>
                    <a:lnTo>
                      <a:pt x="586" y="464"/>
                    </a:lnTo>
                    <a:lnTo>
                      <a:pt x="613" y="473"/>
                    </a:lnTo>
                    <a:lnTo>
                      <a:pt x="644" y="482"/>
                    </a:lnTo>
                    <a:lnTo>
                      <a:pt x="675" y="489"/>
                    </a:lnTo>
                    <a:lnTo>
                      <a:pt x="706" y="498"/>
                    </a:lnTo>
                    <a:lnTo>
                      <a:pt x="737" y="507"/>
                    </a:lnTo>
                    <a:lnTo>
                      <a:pt x="762" y="520"/>
                    </a:lnTo>
                    <a:lnTo>
                      <a:pt x="786" y="536"/>
                    </a:lnTo>
                    <a:lnTo>
                      <a:pt x="802" y="556"/>
                    </a:lnTo>
                    <a:lnTo>
                      <a:pt x="819" y="589"/>
                    </a:lnTo>
                    <a:lnTo>
                      <a:pt x="831" y="629"/>
                    </a:lnTo>
                    <a:lnTo>
                      <a:pt x="840" y="674"/>
                    </a:lnTo>
                    <a:lnTo>
                      <a:pt x="846" y="722"/>
                    </a:lnTo>
                    <a:lnTo>
                      <a:pt x="850" y="774"/>
                    </a:lnTo>
                    <a:lnTo>
                      <a:pt x="851" y="825"/>
                    </a:lnTo>
                    <a:lnTo>
                      <a:pt x="851" y="876"/>
                    </a:lnTo>
                    <a:lnTo>
                      <a:pt x="851" y="925"/>
                    </a:lnTo>
                    <a:lnTo>
                      <a:pt x="851" y="973"/>
                    </a:lnTo>
                    <a:lnTo>
                      <a:pt x="862" y="1127"/>
                    </a:lnTo>
                    <a:lnTo>
                      <a:pt x="850" y="1227"/>
                    </a:lnTo>
                    <a:lnTo>
                      <a:pt x="844" y="1329"/>
                    </a:lnTo>
                    <a:lnTo>
                      <a:pt x="846" y="1427"/>
                    </a:lnTo>
                    <a:lnTo>
                      <a:pt x="853" y="1524"/>
                    </a:lnTo>
                    <a:lnTo>
                      <a:pt x="862" y="1616"/>
                    </a:lnTo>
                    <a:lnTo>
                      <a:pt x="862" y="1649"/>
                    </a:lnTo>
                    <a:lnTo>
                      <a:pt x="853" y="1676"/>
                    </a:lnTo>
                    <a:lnTo>
                      <a:pt x="839" y="1702"/>
                    </a:lnTo>
                    <a:lnTo>
                      <a:pt x="817" y="1724"/>
                    </a:lnTo>
                    <a:lnTo>
                      <a:pt x="793" y="1742"/>
                    </a:lnTo>
                    <a:lnTo>
                      <a:pt x="768" y="1754"/>
                    </a:lnTo>
                    <a:lnTo>
                      <a:pt x="742" y="1764"/>
                    </a:lnTo>
                    <a:lnTo>
                      <a:pt x="742" y="1756"/>
                    </a:lnTo>
                    <a:lnTo>
                      <a:pt x="740" y="1751"/>
                    </a:lnTo>
                    <a:lnTo>
                      <a:pt x="739" y="1745"/>
                    </a:lnTo>
                    <a:lnTo>
                      <a:pt x="739" y="1742"/>
                    </a:lnTo>
                    <a:lnTo>
                      <a:pt x="739" y="1736"/>
                    </a:lnTo>
                    <a:lnTo>
                      <a:pt x="739" y="1729"/>
                    </a:lnTo>
                    <a:lnTo>
                      <a:pt x="744" y="1724"/>
                    </a:lnTo>
                    <a:lnTo>
                      <a:pt x="750" y="1720"/>
                    </a:lnTo>
                    <a:lnTo>
                      <a:pt x="753" y="1714"/>
                    </a:lnTo>
                    <a:lnTo>
                      <a:pt x="757" y="1707"/>
                    </a:lnTo>
                    <a:lnTo>
                      <a:pt x="759" y="1700"/>
                    </a:lnTo>
                    <a:lnTo>
                      <a:pt x="755" y="1698"/>
                    </a:lnTo>
                    <a:lnTo>
                      <a:pt x="751" y="1698"/>
                    </a:lnTo>
                    <a:lnTo>
                      <a:pt x="750" y="1698"/>
                    </a:lnTo>
                    <a:lnTo>
                      <a:pt x="750" y="1698"/>
                    </a:lnTo>
                    <a:lnTo>
                      <a:pt x="750" y="1696"/>
                    </a:lnTo>
                    <a:lnTo>
                      <a:pt x="750" y="1694"/>
                    </a:lnTo>
                    <a:lnTo>
                      <a:pt x="748" y="1693"/>
                    </a:lnTo>
                    <a:lnTo>
                      <a:pt x="748" y="1687"/>
                    </a:lnTo>
                    <a:lnTo>
                      <a:pt x="770" y="1674"/>
                    </a:lnTo>
                    <a:lnTo>
                      <a:pt x="790" y="1658"/>
                    </a:lnTo>
                    <a:lnTo>
                      <a:pt x="808" y="1640"/>
                    </a:lnTo>
                    <a:lnTo>
                      <a:pt x="806" y="1631"/>
                    </a:lnTo>
                    <a:lnTo>
                      <a:pt x="804" y="1624"/>
                    </a:lnTo>
                    <a:lnTo>
                      <a:pt x="802" y="1618"/>
                    </a:lnTo>
                    <a:lnTo>
                      <a:pt x="799" y="1613"/>
                    </a:lnTo>
                    <a:lnTo>
                      <a:pt x="788" y="1607"/>
                    </a:lnTo>
                    <a:lnTo>
                      <a:pt x="779" y="1613"/>
                    </a:lnTo>
                    <a:lnTo>
                      <a:pt x="775" y="1625"/>
                    </a:lnTo>
                    <a:lnTo>
                      <a:pt x="771" y="1638"/>
                    </a:lnTo>
                    <a:lnTo>
                      <a:pt x="766" y="1647"/>
                    </a:lnTo>
                    <a:lnTo>
                      <a:pt x="757" y="1656"/>
                    </a:lnTo>
                    <a:lnTo>
                      <a:pt x="742" y="1660"/>
                    </a:lnTo>
                    <a:lnTo>
                      <a:pt x="735" y="1547"/>
                    </a:lnTo>
                    <a:lnTo>
                      <a:pt x="768" y="1493"/>
                    </a:lnTo>
                    <a:lnTo>
                      <a:pt x="768" y="1469"/>
                    </a:lnTo>
                    <a:lnTo>
                      <a:pt x="766" y="1442"/>
                    </a:lnTo>
                    <a:lnTo>
                      <a:pt x="759" y="1413"/>
                    </a:lnTo>
                    <a:lnTo>
                      <a:pt x="751" y="1380"/>
                    </a:lnTo>
                    <a:lnTo>
                      <a:pt x="742" y="1349"/>
                    </a:lnTo>
                    <a:lnTo>
                      <a:pt x="733" y="1318"/>
                    </a:lnTo>
                    <a:lnTo>
                      <a:pt x="724" y="1291"/>
                    </a:lnTo>
                    <a:lnTo>
                      <a:pt x="719" y="1267"/>
                    </a:lnTo>
                    <a:lnTo>
                      <a:pt x="722" y="1056"/>
                    </a:lnTo>
                    <a:lnTo>
                      <a:pt x="702" y="1000"/>
                    </a:lnTo>
                    <a:lnTo>
                      <a:pt x="699" y="974"/>
                    </a:lnTo>
                    <a:lnTo>
                      <a:pt x="697" y="945"/>
                    </a:lnTo>
                    <a:lnTo>
                      <a:pt x="695" y="914"/>
                    </a:lnTo>
                    <a:lnTo>
                      <a:pt x="695" y="884"/>
                    </a:lnTo>
                    <a:lnTo>
                      <a:pt x="691" y="854"/>
                    </a:lnTo>
                    <a:lnTo>
                      <a:pt x="684" y="831"/>
                    </a:lnTo>
                    <a:lnTo>
                      <a:pt x="671" y="813"/>
                    </a:lnTo>
                    <a:lnTo>
                      <a:pt x="668" y="809"/>
                    </a:lnTo>
                    <a:lnTo>
                      <a:pt x="668" y="889"/>
                    </a:lnTo>
                    <a:lnTo>
                      <a:pt x="653" y="927"/>
                    </a:lnTo>
                    <a:lnTo>
                      <a:pt x="644" y="969"/>
                    </a:lnTo>
                    <a:lnTo>
                      <a:pt x="642" y="1014"/>
                    </a:lnTo>
                    <a:lnTo>
                      <a:pt x="642" y="1060"/>
                    </a:lnTo>
                    <a:lnTo>
                      <a:pt x="648" y="1105"/>
                    </a:lnTo>
                    <a:lnTo>
                      <a:pt x="655" y="1149"/>
                    </a:lnTo>
                    <a:lnTo>
                      <a:pt x="662" y="1187"/>
                    </a:lnTo>
                    <a:lnTo>
                      <a:pt x="728" y="1620"/>
                    </a:lnTo>
                    <a:lnTo>
                      <a:pt x="730" y="1656"/>
                    </a:lnTo>
                    <a:lnTo>
                      <a:pt x="728" y="1698"/>
                    </a:lnTo>
                    <a:lnTo>
                      <a:pt x="722" y="1744"/>
                    </a:lnTo>
                    <a:lnTo>
                      <a:pt x="717" y="1789"/>
                    </a:lnTo>
                    <a:lnTo>
                      <a:pt x="710" y="1836"/>
                    </a:lnTo>
                    <a:lnTo>
                      <a:pt x="708" y="1882"/>
                    </a:lnTo>
                    <a:lnTo>
                      <a:pt x="708" y="1924"/>
                    </a:lnTo>
                    <a:lnTo>
                      <a:pt x="713" y="1974"/>
                    </a:lnTo>
                    <a:lnTo>
                      <a:pt x="722" y="2027"/>
                    </a:lnTo>
                    <a:lnTo>
                      <a:pt x="733" y="2082"/>
                    </a:lnTo>
                    <a:lnTo>
                      <a:pt x="744" y="2140"/>
                    </a:lnTo>
                    <a:lnTo>
                      <a:pt x="751" y="2198"/>
                    </a:lnTo>
                    <a:lnTo>
                      <a:pt x="753" y="2256"/>
                    </a:lnTo>
                    <a:lnTo>
                      <a:pt x="748" y="2313"/>
                    </a:lnTo>
                    <a:lnTo>
                      <a:pt x="731" y="2387"/>
                    </a:lnTo>
                    <a:lnTo>
                      <a:pt x="715" y="2458"/>
                    </a:lnTo>
                    <a:lnTo>
                      <a:pt x="699" y="2531"/>
                    </a:lnTo>
                    <a:lnTo>
                      <a:pt x="684" y="2607"/>
                    </a:lnTo>
                    <a:lnTo>
                      <a:pt x="671" y="2687"/>
                    </a:lnTo>
                    <a:lnTo>
                      <a:pt x="670" y="2727"/>
                    </a:lnTo>
                    <a:lnTo>
                      <a:pt x="675" y="2762"/>
                    </a:lnTo>
                    <a:lnTo>
                      <a:pt x="684" y="2796"/>
                    </a:lnTo>
                    <a:lnTo>
                      <a:pt x="697" y="2829"/>
                    </a:lnTo>
                    <a:lnTo>
                      <a:pt x="710" y="2862"/>
                    </a:lnTo>
                    <a:lnTo>
                      <a:pt x="722" y="2894"/>
                    </a:lnTo>
                    <a:lnTo>
                      <a:pt x="731" y="2927"/>
                    </a:lnTo>
                    <a:lnTo>
                      <a:pt x="735" y="2964"/>
                    </a:lnTo>
                    <a:lnTo>
                      <a:pt x="699" y="2980"/>
                    </a:lnTo>
                    <a:lnTo>
                      <a:pt x="659" y="2989"/>
                    </a:lnTo>
                    <a:lnTo>
                      <a:pt x="615" y="2991"/>
                    </a:lnTo>
                    <a:lnTo>
                      <a:pt x="568" y="2989"/>
                    </a:lnTo>
                    <a:lnTo>
                      <a:pt x="559" y="2962"/>
                    </a:lnTo>
                    <a:lnTo>
                      <a:pt x="551" y="2929"/>
                    </a:lnTo>
                    <a:lnTo>
                      <a:pt x="548" y="2894"/>
                    </a:lnTo>
                    <a:lnTo>
                      <a:pt x="551" y="2856"/>
                    </a:lnTo>
                    <a:lnTo>
                      <a:pt x="555" y="2784"/>
                    </a:lnTo>
                    <a:lnTo>
                      <a:pt x="551" y="2773"/>
                    </a:lnTo>
                    <a:lnTo>
                      <a:pt x="546" y="2760"/>
                    </a:lnTo>
                    <a:lnTo>
                      <a:pt x="542" y="2745"/>
                    </a:lnTo>
                    <a:lnTo>
                      <a:pt x="542" y="2727"/>
                    </a:lnTo>
                    <a:lnTo>
                      <a:pt x="551" y="2696"/>
                    </a:lnTo>
                    <a:lnTo>
                      <a:pt x="560" y="2664"/>
                    </a:lnTo>
                    <a:lnTo>
                      <a:pt x="570" y="2627"/>
                    </a:lnTo>
                    <a:lnTo>
                      <a:pt x="575" y="2589"/>
                    </a:lnTo>
                    <a:lnTo>
                      <a:pt x="577" y="2545"/>
                    </a:lnTo>
                    <a:lnTo>
                      <a:pt x="571" y="2500"/>
                    </a:lnTo>
                    <a:lnTo>
                      <a:pt x="560" y="2453"/>
                    </a:lnTo>
                    <a:lnTo>
                      <a:pt x="550" y="2402"/>
                    </a:lnTo>
                    <a:lnTo>
                      <a:pt x="539" y="2349"/>
                    </a:lnTo>
                    <a:lnTo>
                      <a:pt x="535" y="2294"/>
                    </a:lnTo>
                    <a:lnTo>
                      <a:pt x="539" y="2240"/>
                    </a:lnTo>
                    <a:lnTo>
                      <a:pt x="559" y="2116"/>
                    </a:lnTo>
                    <a:lnTo>
                      <a:pt x="548" y="2076"/>
                    </a:lnTo>
                    <a:lnTo>
                      <a:pt x="531" y="2036"/>
                    </a:lnTo>
                    <a:lnTo>
                      <a:pt x="515" y="1994"/>
                    </a:lnTo>
                    <a:lnTo>
                      <a:pt x="502" y="1953"/>
                    </a:lnTo>
                    <a:lnTo>
                      <a:pt x="491" y="1784"/>
                    </a:lnTo>
                    <a:lnTo>
                      <a:pt x="439" y="1540"/>
                    </a:lnTo>
                    <a:lnTo>
                      <a:pt x="431" y="1540"/>
                    </a:lnTo>
                    <a:lnTo>
                      <a:pt x="426" y="1556"/>
                    </a:lnTo>
                    <a:lnTo>
                      <a:pt x="422" y="1576"/>
                    </a:lnTo>
                    <a:lnTo>
                      <a:pt x="422" y="1600"/>
                    </a:lnTo>
                    <a:lnTo>
                      <a:pt x="406" y="1642"/>
                    </a:lnTo>
                    <a:lnTo>
                      <a:pt x="397" y="1685"/>
                    </a:lnTo>
                    <a:lnTo>
                      <a:pt x="391" y="1733"/>
                    </a:lnTo>
                    <a:lnTo>
                      <a:pt x="390" y="1782"/>
                    </a:lnTo>
                    <a:lnTo>
                      <a:pt x="386" y="1833"/>
                    </a:lnTo>
                    <a:lnTo>
                      <a:pt x="382" y="1885"/>
                    </a:lnTo>
                    <a:lnTo>
                      <a:pt x="375" y="1936"/>
                    </a:lnTo>
                    <a:lnTo>
                      <a:pt x="362" y="1985"/>
                    </a:lnTo>
                    <a:lnTo>
                      <a:pt x="346" y="2031"/>
                    </a:lnTo>
                    <a:lnTo>
                      <a:pt x="330" y="2076"/>
                    </a:lnTo>
                    <a:lnTo>
                      <a:pt x="319" y="2120"/>
                    </a:lnTo>
                    <a:lnTo>
                      <a:pt x="339" y="2209"/>
                    </a:lnTo>
                    <a:lnTo>
                      <a:pt x="339" y="2364"/>
                    </a:lnTo>
                    <a:lnTo>
                      <a:pt x="331" y="2400"/>
                    </a:lnTo>
                    <a:lnTo>
                      <a:pt x="322" y="2438"/>
                    </a:lnTo>
                    <a:lnTo>
                      <a:pt x="315" y="2482"/>
                    </a:lnTo>
                    <a:lnTo>
                      <a:pt x="311" y="2525"/>
                    </a:lnTo>
                    <a:lnTo>
                      <a:pt x="315" y="2569"/>
                    </a:lnTo>
                    <a:lnTo>
                      <a:pt x="319" y="2664"/>
                    </a:lnTo>
                    <a:lnTo>
                      <a:pt x="348" y="2727"/>
                    </a:lnTo>
                    <a:lnTo>
                      <a:pt x="348" y="2744"/>
                    </a:lnTo>
                    <a:lnTo>
                      <a:pt x="344" y="2758"/>
                    </a:lnTo>
                    <a:lnTo>
                      <a:pt x="339" y="2773"/>
                    </a:lnTo>
                    <a:lnTo>
                      <a:pt x="335" y="2784"/>
                    </a:lnTo>
                    <a:lnTo>
                      <a:pt x="331" y="2822"/>
                    </a:lnTo>
                    <a:lnTo>
                      <a:pt x="333" y="2862"/>
                    </a:lnTo>
                    <a:lnTo>
                      <a:pt x="335" y="2902"/>
                    </a:lnTo>
                    <a:lnTo>
                      <a:pt x="337" y="2944"/>
                    </a:lnTo>
                    <a:lnTo>
                      <a:pt x="331" y="2984"/>
                    </a:lnTo>
                    <a:lnTo>
                      <a:pt x="322" y="2984"/>
                    </a:lnTo>
                    <a:lnTo>
                      <a:pt x="304" y="2993"/>
                    </a:lnTo>
                    <a:lnTo>
                      <a:pt x="280" y="2998"/>
                    </a:lnTo>
                    <a:lnTo>
                      <a:pt x="257" y="2998"/>
                    </a:lnTo>
                    <a:lnTo>
                      <a:pt x="233" y="2996"/>
                    </a:lnTo>
                    <a:lnTo>
                      <a:pt x="210" y="2989"/>
                    </a:lnTo>
                    <a:lnTo>
                      <a:pt x="190" y="2980"/>
                    </a:lnTo>
                    <a:lnTo>
                      <a:pt x="173" y="2965"/>
                    </a:lnTo>
                    <a:lnTo>
                      <a:pt x="162" y="2949"/>
                    </a:lnTo>
                    <a:lnTo>
                      <a:pt x="159" y="2929"/>
                    </a:lnTo>
                    <a:lnTo>
                      <a:pt x="179" y="2885"/>
                    </a:lnTo>
                    <a:lnTo>
                      <a:pt x="195" y="2838"/>
                    </a:lnTo>
                    <a:lnTo>
                      <a:pt x="206" y="2784"/>
                    </a:lnTo>
                    <a:lnTo>
                      <a:pt x="211" y="2727"/>
                    </a:lnTo>
                    <a:lnTo>
                      <a:pt x="213" y="2671"/>
                    </a:lnTo>
                    <a:lnTo>
                      <a:pt x="210" y="2613"/>
                    </a:lnTo>
                    <a:lnTo>
                      <a:pt x="202" y="2556"/>
                    </a:lnTo>
                    <a:lnTo>
                      <a:pt x="191" y="2504"/>
                    </a:lnTo>
                    <a:lnTo>
                      <a:pt x="179" y="2467"/>
                    </a:lnTo>
                    <a:lnTo>
                      <a:pt x="166" y="2431"/>
                    </a:lnTo>
                    <a:lnTo>
                      <a:pt x="153" y="2389"/>
                    </a:lnTo>
                    <a:lnTo>
                      <a:pt x="140" y="2347"/>
                    </a:lnTo>
                    <a:lnTo>
                      <a:pt x="133" y="2302"/>
                    </a:lnTo>
                    <a:lnTo>
                      <a:pt x="130" y="2254"/>
                    </a:lnTo>
                    <a:lnTo>
                      <a:pt x="135" y="2204"/>
                    </a:lnTo>
                    <a:lnTo>
                      <a:pt x="142" y="2165"/>
                    </a:lnTo>
                    <a:lnTo>
                      <a:pt x="151" y="2120"/>
                    </a:lnTo>
                    <a:lnTo>
                      <a:pt x="159" y="2071"/>
                    </a:lnTo>
                    <a:lnTo>
                      <a:pt x="166" y="2022"/>
                    </a:lnTo>
                    <a:lnTo>
                      <a:pt x="171" y="1971"/>
                    </a:lnTo>
                    <a:lnTo>
                      <a:pt x="171" y="1924"/>
                    </a:lnTo>
                    <a:lnTo>
                      <a:pt x="168" y="1880"/>
                    </a:lnTo>
                    <a:lnTo>
                      <a:pt x="162" y="1847"/>
                    </a:lnTo>
                    <a:lnTo>
                      <a:pt x="157" y="1809"/>
                    </a:lnTo>
                    <a:lnTo>
                      <a:pt x="151" y="1765"/>
                    </a:lnTo>
                    <a:lnTo>
                      <a:pt x="148" y="1718"/>
                    </a:lnTo>
                    <a:lnTo>
                      <a:pt x="144" y="1673"/>
                    </a:lnTo>
                    <a:lnTo>
                      <a:pt x="142" y="1629"/>
                    </a:lnTo>
                    <a:lnTo>
                      <a:pt x="144" y="1591"/>
                    </a:lnTo>
                    <a:lnTo>
                      <a:pt x="148" y="1560"/>
                    </a:lnTo>
                    <a:lnTo>
                      <a:pt x="195" y="1224"/>
                    </a:lnTo>
                    <a:lnTo>
                      <a:pt x="204" y="1189"/>
                    </a:lnTo>
                    <a:lnTo>
                      <a:pt x="213" y="1153"/>
                    </a:lnTo>
                    <a:lnTo>
                      <a:pt x="222" y="1113"/>
                    </a:lnTo>
                    <a:lnTo>
                      <a:pt x="226" y="1071"/>
                    </a:lnTo>
                    <a:lnTo>
                      <a:pt x="222" y="1029"/>
                    </a:lnTo>
                    <a:lnTo>
                      <a:pt x="199" y="904"/>
                    </a:lnTo>
                    <a:lnTo>
                      <a:pt x="195" y="809"/>
                    </a:lnTo>
                    <a:lnTo>
                      <a:pt x="191" y="813"/>
                    </a:lnTo>
                    <a:lnTo>
                      <a:pt x="180" y="836"/>
                    </a:lnTo>
                    <a:lnTo>
                      <a:pt x="175" y="865"/>
                    </a:lnTo>
                    <a:lnTo>
                      <a:pt x="171" y="896"/>
                    </a:lnTo>
                    <a:lnTo>
                      <a:pt x="171" y="929"/>
                    </a:lnTo>
                    <a:lnTo>
                      <a:pt x="168" y="962"/>
                    </a:lnTo>
                    <a:lnTo>
                      <a:pt x="162" y="993"/>
                    </a:lnTo>
                    <a:lnTo>
                      <a:pt x="139" y="1067"/>
                    </a:lnTo>
                    <a:lnTo>
                      <a:pt x="135" y="1107"/>
                    </a:lnTo>
                    <a:lnTo>
                      <a:pt x="135" y="1147"/>
                    </a:lnTo>
                    <a:lnTo>
                      <a:pt x="140" y="1189"/>
                    </a:lnTo>
                    <a:lnTo>
                      <a:pt x="144" y="1229"/>
                    </a:lnTo>
                    <a:lnTo>
                      <a:pt x="144" y="1269"/>
                    </a:lnTo>
                    <a:lnTo>
                      <a:pt x="139" y="1309"/>
                    </a:lnTo>
                    <a:lnTo>
                      <a:pt x="135" y="1325"/>
                    </a:lnTo>
                    <a:lnTo>
                      <a:pt x="128" y="1347"/>
                    </a:lnTo>
                    <a:lnTo>
                      <a:pt x="119" y="1373"/>
                    </a:lnTo>
                    <a:lnTo>
                      <a:pt x="110" y="1402"/>
                    </a:lnTo>
                    <a:lnTo>
                      <a:pt x="102" y="1429"/>
                    </a:lnTo>
                    <a:lnTo>
                      <a:pt x="99" y="1456"/>
                    </a:lnTo>
                    <a:lnTo>
                      <a:pt x="97" y="1480"/>
                    </a:lnTo>
                    <a:lnTo>
                      <a:pt x="99" y="1500"/>
                    </a:lnTo>
                    <a:lnTo>
                      <a:pt x="128" y="1544"/>
                    </a:lnTo>
                    <a:lnTo>
                      <a:pt x="122" y="1656"/>
                    </a:lnTo>
                    <a:lnTo>
                      <a:pt x="108" y="1660"/>
                    </a:lnTo>
                    <a:lnTo>
                      <a:pt x="99" y="1640"/>
                    </a:lnTo>
                    <a:lnTo>
                      <a:pt x="91" y="1616"/>
                    </a:lnTo>
                    <a:lnTo>
                      <a:pt x="68" y="1607"/>
                    </a:lnTo>
                    <a:lnTo>
                      <a:pt x="62" y="1636"/>
                    </a:lnTo>
                    <a:lnTo>
                      <a:pt x="82" y="1656"/>
                    </a:lnTo>
                    <a:lnTo>
                      <a:pt x="104" y="1678"/>
                    </a:lnTo>
                    <a:lnTo>
                      <a:pt x="119" y="1700"/>
                    </a:lnTo>
                    <a:lnTo>
                      <a:pt x="115" y="1702"/>
                    </a:lnTo>
                    <a:lnTo>
                      <a:pt x="111" y="1702"/>
                    </a:lnTo>
                    <a:lnTo>
                      <a:pt x="110" y="1702"/>
                    </a:lnTo>
                    <a:lnTo>
                      <a:pt x="110" y="1704"/>
                    </a:lnTo>
                    <a:lnTo>
                      <a:pt x="110" y="1704"/>
                    </a:lnTo>
                    <a:lnTo>
                      <a:pt x="110" y="1705"/>
                    </a:lnTo>
                    <a:lnTo>
                      <a:pt x="108" y="1707"/>
                    </a:lnTo>
                    <a:lnTo>
                      <a:pt x="108" y="1713"/>
                    </a:lnTo>
                    <a:lnTo>
                      <a:pt x="119" y="1718"/>
                    </a:lnTo>
                    <a:lnTo>
                      <a:pt x="124" y="1729"/>
                    </a:lnTo>
                    <a:lnTo>
                      <a:pt x="128" y="1744"/>
                    </a:lnTo>
                    <a:lnTo>
                      <a:pt x="124" y="1749"/>
                    </a:lnTo>
                    <a:lnTo>
                      <a:pt x="122" y="1754"/>
                    </a:lnTo>
                    <a:lnTo>
                      <a:pt x="119" y="1760"/>
                    </a:lnTo>
                    <a:lnTo>
                      <a:pt x="115" y="1764"/>
                    </a:lnTo>
                    <a:lnTo>
                      <a:pt x="95" y="1751"/>
                    </a:lnTo>
                    <a:lnTo>
                      <a:pt x="75" y="1740"/>
                    </a:lnTo>
                    <a:lnTo>
                      <a:pt x="57" y="1729"/>
                    </a:lnTo>
                    <a:lnTo>
                      <a:pt x="39" y="1714"/>
                    </a:lnTo>
                    <a:lnTo>
                      <a:pt x="24" y="1696"/>
                    </a:lnTo>
                    <a:lnTo>
                      <a:pt x="11" y="1673"/>
                    </a:lnTo>
                    <a:lnTo>
                      <a:pt x="2" y="1640"/>
                    </a:lnTo>
                    <a:lnTo>
                      <a:pt x="2" y="1607"/>
                    </a:lnTo>
                    <a:lnTo>
                      <a:pt x="6" y="1574"/>
                    </a:lnTo>
                    <a:lnTo>
                      <a:pt x="11" y="1540"/>
                    </a:lnTo>
                    <a:lnTo>
                      <a:pt x="17" y="1505"/>
                    </a:lnTo>
                    <a:lnTo>
                      <a:pt x="19" y="1473"/>
                    </a:lnTo>
                    <a:lnTo>
                      <a:pt x="2" y="1140"/>
                    </a:lnTo>
                    <a:lnTo>
                      <a:pt x="0" y="1105"/>
                    </a:lnTo>
                    <a:lnTo>
                      <a:pt x="2" y="1071"/>
                    </a:lnTo>
                    <a:lnTo>
                      <a:pt x="8" y="1038"/>
                    </a:lnTo>
                    <a:lnTo>
                      <a:pt x="13" y="1005"/>
                    </a:lnTo>
                    <a:lnTo>
                      <a:pt x="15" y="969"/>
                    </a:lnTo>
                    <a:lnTo>
                      <a:pt x="11" y="933"/>
                    </a:lnTo>
                    <a:lnTo>
                      <a:pt x="8" y="904"/>
                    </a:lnTo>
                    <a:lnTo>
                      <a:pt x="6" y="867"/>
                    </a:lnTo>
                    <a:lnTo>
                      <a:pt x="8" y="825"/>
                    </a:lnTo>
                    <a:lnTo>
                      <a:pt x="11" y="782"/>
                    </a:lnTo>
                    <a:lnTo>
                      <a:pt x="17" y="736"/>
                    </a:lnTo>
                    <a:lnTo>
                      <a:pt x="22" y="693"/>
                    </a:lnTo>
                    <a:lnTo>
                      <a:pt x="30" y="653"/>
                    </a:lnTo>
                    <a:lnTo>
                      <a:pt x="39" y="616"/>
                    </a:lnTo>
                    <a:lnTo>
                      <a:pt x="46" y="587"/>
                    </a:lnTo>
                    <a:lnTo>
                      <a:pt x="55" y="567"/>
                    </a:lnTo>
                    <a:lnTo>
                      <a:pt x="75" y="544"/>
                    </a:lnTo>
                    <a:lnTo>
                      <a:pt x="99" y="524"/>
                    </a:lnTo>
                    <a:lnTo>
                      <a:pt x="128" y="509"/>
                    </a:lnTo>
                    <a:lnTo>
                      <a:pt x="159" y="496"/>
                    </a:lnTo>
                    <a:lnTo>
                      <a:pt x="191" y="485"/>
                    </a:lnTo>
                    <a:lnTo>
                      <a:pt x="224" y="476"/>
                    </a:lnTo>
                    <a:lnTo>
                      <a:pt x="257" y="465"/>
                    </a:lnTo>
                    <a:lnTo>
                      <a:pt x="288" y="453"/>
                    </a:lnTo>
                    <a:lnTo>
                      <a:pt x="315" y="436"/>
                    </a:lnTo>
                    <a:lnTo>
                      <a:pt x="339" y="416"/>
                    </a:lnTo>
                    <a:lnTo>
                      <a:pt x="339" y="391"/>
                    </a:lnTo>
                    <a:lnTo>
                      <a:pt x="340" y="364"/>
                    </a:lnTo>
                    <a:lnTo>
                      <a:pt x="340" y="336"/>
                    </a:lnTo>
                    <a:lnTo>
                      <a:pt x="339" y="311"/>
                    </a:lnTo>
                    <a:lnTo>
                      <a:pt x="331" y="293"/>
                    </a:lnTo>
                    <a:lnTo>
                      <a:pt x="322" y="280"/>
                    </a:lnTo>
                    <a:lnTo>
                      <a:pt x="313" y="269"/>
                    </a:lnTo>
                    <a:lnTo>
                      <a:pt x="304" y="254"/>
                    </a:lnTo>
                    <a:lnTo>
                      <a:pt x="299" y="236"/>
                    </a:lnTo>
                    <a:lnTo>
                      <a:pt x="299" y="224"/>
                    </a:lnTo>
                    <a:lnTo>
                      <a:pt x="302" y="214"/>
                    </a:lnTo>
                    <a:lnTo>
                      <a:pt x="306" y="207"/>
                    </a:lnTo>
                    <a:lnTo>
                      <a:pt x="311" y="200"/>
                    </a:lnTo>
                    <a:lnTo>
                      <a:pt x="315" y="193"/>
                    </a:lnTo>
                    <a:lnTo>
                      <a:pt x="302" y="133"/>
                    </a:lnTo>
                    <a:lnTo>
                      <a:pt x="313" y="104"/>
                    </a:lnTo>
                    <a:lnTo>
                      <a:pt x="330" y="74"/>
                    </a:lnTo>
                    <a:lnTo>
                      <a:pt x="353" y="47"/>
                    </a:lnTo>
                    <a:lnTo>
                      <a:pt x="380" y="25"/>
                    </a:lnTo>
                    <a:lnTo>
                      <a:pt x="410" y="9"/>
                    </a:ln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4" name="Google Shape;894;p58"/>
              <p:cNvGrpSpPr/>
              <p:nvPr/>
            </p:nvGrpSpPr>
            <p:grpSpPr>
              <a:xfrm rot="-2700000">
                <a:off x="10066303" y="4360807"/>
                <a:ext cx="1196177" cy="911507"/>
                <a:chOff x="11413389" y="3573459"/>
                <a:chExt cx="1196188" cy="911516"/>
              </a:xfrm>
            </p:grpSpPr>
            <p:sp>
              <p:nvSpPr>
                <p:cNvPr id="895" name="Google Shape;895;p58"/>
                <p:cNvSpPr/>
                <p:nvPr/>
              </p:nvSpPr>
              <p:spPr>
                <a:xfrm>
                  <a:off x="11413389" y="3573459"/>
                  <a:ext cx="1196100" cy="1380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58"/>
                <p:cNvSpPr/>
                <p:nvPr/>
              </p:nvSpPr>
              <p:spPr>
                <a:xfrm>
                  <a:off x="11422238" y="3822358"/>
                  <a:ext cx="543300" cy="3978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p58"/>
                <p:cNvSpPr/>
                <p:nvPr/>
              </p:nvSpPr>
              <p:spPr>
                <a:xfrm>
                  <a:off x="11473996" y="3874089"/>
                  <a:ext cx="451750" cy="301194"/>
                </a:xfrm>
                <a:custGeom>
                  <a:rect b="b" l="l" r="r" t="t"/>
                  <a:pathLst>
                    <a:path extrusionOk="0" h="301194" w="451750">
                      <a:moveTo>
                        <a:pt x="146903" y="254995"/>
                      </a:moveTo>
                      <a:lnTo>
                        <a:pt x="442184" y="254995"/>
                      </a:lnTo>
                      <a:cubicBezTo>
                        <a:pt x="447465" y="254995"/>
                        <a:pt x="451747" y="259277"/>
                        <a:pt x="451747" y="264558"/>
                      </a:cubicBezTo>
                      <a:lnTo>
                        <a:pt x="451747" y="291631"/>
                      </a:lnTo>
                      <a:cubicBezTo>
                        <a:pt x="451747" y="296912"/>
                        <a:pt x="447465" y="301194"/>
                        <a:pt x="442184" y="301194"/>
                      </a:cubicBezTo>
                      <a:lnTo>
                        <a:pt x="146903" y="301194"/>
                      </a:lnTo>
                      <a:cubicBezTo>
                        <a:pt x="141622" y="301194"/>
                        <a:pt x="137340" y="296912"/>
                        <a:pt x="137340" y="291631"/>
                      </a:cubicBezTo>
                      <a:lnTo>
                        <a:pt x="137340" y="264558"/>
                      </a:lnTo>
                      <a:cubicBezTo>
                        <a:pt x="137340" y="259277"/>
                        <a:pt x="141622" y="254995"/>
                        <a:pt x="146903" y="254995"/>
                      </a:cubicBezTo>
                      <a:close/>
                      <a:moveTo>
                        <a:pt x="9563" y="254995"/>
                      </a:moveTo>
                      <a:lnTo>
                        <a:pt x="83300" y="254995"/>
                      </a:lnTo>
                      <a:cubicBezTo>
                        <a:pt x="88581" y="254995"/>
                        <a:pt x="92863" y="259277"/>
                        <a:pt x="92863" y="264558"/>
                      </a:cubicBezTo>
                      <a:lnTo>
                        <a:pt x="92863" y="291631"/>
                      </a:lnTo>
                      <a:cubicBezTo>
                        <a:pt x="92863" y="296912"/>
                        <a:pt x="88581" y="301194"/>
                        <a:pt x="83300" y="301194"/>
                      </a:cubicBezTo>
                      <a:lnTo>
                        <a:pt x="9563" y="301194"/>
                      </a:lnTo>
                      <a:cubicBezTo>
                        <a:pt x="4282" y="301194"/>
                        <a:pt x="0" y="296912"/>
                        <a:pt x="0" y="291631"/>
                      </a:cubicBezTo>
                      <a:lnTo>
                        <a:pt x="0" y="264558"/>
                      </a:lnTo>
                      <a:cubicBezTo>
                        <a:pt x="0" y="259277"/>
                        <a:pt x="4282" y="254995"/>
                        <a:pt x="9563" y="254995"/>
                      </a:cubicBezTo>
                      <a:close/>
                      <a:moveTo>
                        <a:pt x="146904" y="169997"/>
                      </a:moveTo>
                      <a:lnTo>
                        <a:pt x="442185" y="169997"/>
                      </a:lnTo>
                      <a:cubicBezTo>
                        <a:pt x="447466" y="169997"/>
                        <a:pt x="451748" y="174279"/>
                        <a:pt x="451748" y="179560"/>
                      </a:cubicBezTo>
                      <a:lnTo>
                        <a:pt x="451748" y="206633"/>
                      </a:lnTo>
                      <a:cubicBezTo>
                        <a:pt x="451748" y="211914"/>
                        <a:pt x="447466" y="216196"/>
                        <a:pt x="442185" y="216196"/>
                      </a:cubicBezTo>
                      <a:lnTo>
                        <a:pt x="146904" y="216196"/>
                      </a:lnTo>
                      <a:cubicBezTo>
                        <a:pt x="141623" y="216196"/>
                        <a:pt x="137341" y="211914"/>
                        <a:pt x="137341" y="206633"/>
                      </a:cubicBezTo>
                      <a:lnTo>
                        <a:pt x="137341" y="179560"/>
                      </a:lnTo>
                      <a:cubicBezTo>
                        <a:pt x="137341" y="174279"/>
                        <a:pt x="141623" y="169997"/>
                        <a:pt x="146904" y="169997"/>
                      </a:cubicBezTo>
                      <a:close/>
                      <a:moveTo>
                        <a:pt x="9563" y="169997"/>
                      </a:moveTo>
                      <a:lnTo>
                        <a:pt x="83300" y="169997"/>
                      </a:lnTo>
                      <a:cubicBezTo>
                        <a:pt x="88581" y="169997"/>
                        <a:pt x="92863" y="174279"/>
                        <a:pt x="92863" y="179560"/>
                      </a:cubicBezTo>
                      <a:lnTo>
                        <a:pt x="92863" y="206633"/>
                      </a:lnTo>
                      <a:cubicBezTo>
                        <a:pt x="92863" y="211914"/>
                        <a:pt x="88581" y="216196"/>
                        <a:pt x="83300" y="216196"/>
                      </a:cubicBezTo>
                      <a:lnTo>
                        <a:pt x="9563" y="216196"/>
                      </a:lnTo>
                      <a:cubicBezTo>
                        <a:pt x="4282" y="216196"/>
                        <a:pt x="0" y="211914"/>
                        <a:pt x="0" y="206633"/>
                      </a:cubicBezTo>
                      <a:lnTo>
                        <a:pt x="0" y="179560"/>
                      </a:lnTo>
                      <a:cubicBezTo>
                        <a:pt x="0" y="174279"/>
                        <a:pt x="4282" y="169997"/>
                        <a:pt x="9563" y="169997"/>
                      </a:cubicBezTo>
                      <a:close/>
                      <a:moveTo>
                        <a:pt x="146903" y="84998"/>
                      </a:moveTo>
                      <a:lnTo>
                        <a:pt x="442184" y="84998"/>
                      </a:lnTo>
                      <a:cubicBezTo>
                        <a:pt x="447465" y="84998"/>
                        <a:pt x="451747" y="89280"/>
                        <a:pt x="451747" y="94561"/>
                      </a:cubicBezTo>
                      <a:lnTo>
                        <a:pt x="451747" y="121634"/>
                      </a:lnTo>
                      <a:cubicBezTo>
                        <a:pt x="451747" y="126915"/>
                        <a:pt x="447465" y="131197"/>
                        <a:pt x="442184" y="131197"/>
                      </a:cubicBezTo>
                      <a:lnTo>
                        <a:pt x="146903" y="131197"/>
                      </a:lnTo>
                      <a:cubicBezTo>
                        <a:pt x="141622" y="131197"/>
                        <a:pt x="137340" y="126915"/>
                        <a:pt x="137340" y="121634"/>
                      </a:cubicBezTo>
                      <a:lnTo>
                        <a:pt x="137340" y="94561"/>
                      </a:lnTo>
                      <a:cubicBezTo>
                        <a:pt x="137340" y="89280"/>
                        <a:pt x="141622" y="84998"/>
                        <a:pt x="146903" y="84998"/>
                      </a:cubicBezTo>
                      <a:close/>
                      <a:moveTo>
                        <a:pt x="9563" y="84998"/>
                      </a:moveTo>
                      <a:lnTo>
                        <a:pt x="83300" y="84998"/>
                      </a:lnTo>
                      <a:cubicBezTo>
                        <a:pt x="88581" y="84998"/>
                        <a:pt x="92863" y="89280"/>
                        <a:pt x="92863" y="94561"/>
                      </a:cubicBezTo>
                      <a:lnTo>
                        <a:pt x="92863" y="121634"/>
                      </a:lnTo>
                      <a:cubicBezTo>
                        <a:pt x="92863" y="126915"/>
                        <a:pt x="88581" y="131197"/>
                        <a:pt x="83300" y="131197"/>
                      </a:cubicBezTo>
                      <a:lnTo>
                        <a:pt x="9563" y="131197"/>
                      </a:lnTo>
                      <a:cubicBezTo>
                        <a:pt x="4282" y="131197"/>
                        <a:pt x="0" y="126915"/>
                        <a:pt x="0" y="121634"/>
                      </a:cubicBezTo>
                      <a:lnTo>
                        <a:pt x="0" y="94561"/>
                      </a:lnTo>
                      <a:cubicBezTo>
                        <a:pt x="0" y="89280"/>
                        <a:pt x="4282" y="84998"/>
                        <a:pt x="9563" y="84998"/>
                      </a:cubicBezTo>
                      <a:close/>
                      <a:moveTo>
                        <a:pt x="9564" y="1"/>
                      </a:moveTo>
                      <a:lnTo>
                        <a:pt x="83301" y="1"/>
                      </a:lnTo>
                      <a:cubicBezTo>
                        <a:pt x="88582" y="1"/>
                        <a:pt x="92864" y="4283"/>
                        <a:pt x="92864" y="9564"/>
                      </a:cubicBezTo>
                      <a:lnTo>
                        <a:pt x="92864" y="36637"/>
                      </a:lnTo>
                      <a:cubicBezTo>
                        <a:pt x="92864" y="41918"/>
                        <a:pt x="88582" y="46200"/>
                        <a:pt x="83301" y="46200"/>
                      </a:cubicBezTo>
                      <a:lnTo>
                        <a:pt x="9564" y="46200"/>
                      </a:lnTo>
                      <a:cubicBezTo>
                        <a:pt x="4283" y="46200"/>
                        <a:pt x="1" y="41918"/>
                        <a:pt x="1" y="36637"/>
                      </a:cubicBezTo>
                      <a:lnTo>
                        <a:pt x="1" y="9564"/>
                      </a:lnTo>
                      <a:cubicBezTo>
                        <a:pt x="1" y="4283"/>
                        <a:pt x="4283" y="1"/>
                        <a:pt x="9564" y="1"/>
                      </a:cubicBezTo>
                      <a:close/>
                      <a:moveTo>
                        <a:pt x="146906" y="0"/>
                      </a:moveTo>
                      <a:lnTo>
                        <a:pt x="442187" y="0"/>
                      </a:lnTo>
                      <a:cubicBezTo>
                        <a:pt x="447468" y="0"/>
                        <a:pt x="451750" y="4282"/>
                        <a:pt x="451750" y="9563"/>
                      </a:cubicBezTo>
                      <a:lnTo>
                        <a:pt x="451750" y="36636"/>
                      </a:lnTo>
                      <a:cubicBezTo>
                        <a:pt x="451750" y="41917"/>
                        <a:pt x="447468" y="46199"/>
                        <a:pt x="442187" y="46199"/>
                      </a:cubicBezTo>
                      <a:lnTo>
                        <a:pt x="146906" y="46199"/>
                      </a:lnTo>
                      <a:cubicBezTo>
                        <a:pt x="141625" y="46199"/>
                        <a:pt x="137343" y="41917"/>
                        <a:pt x="137343" y="36636"/>
                      </a:cubicBezTo>
                      <a:lnTo>
                        <a:pt x="137343" y="9563"/>
                      </a:lnTo>
                      <a:cubicBezTo>
                        <a:pt x="137343" y="4282"/>
                        <a:pt x="141625" y="0"/>
                        <a:pt x="14690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" name="Google Shape;898;p58"/>
                <p:cNvSpPr/>
                <p:nvPr/>
              </p:nvSpPr>
              <p:spPr>
                <a:xfrm>
                  <a:off x="12066277" y="3822357"/>
                  <a:ext cx="543300" cy="3978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58"/>
                <p:cNvSpPr/>
                <p:nvPr/>
              </p:nvSpPr>
              <p:spPr>
                <a:xfrm>
                  <a:off x="12140596" y="3858434"/>
                  <a:ext cx="393711" cy="307248"/>
                </a:xfrm>
                <a:custGeom>
                  <a:rect b="b" l="l" r="r" t="t"/>
                  <a:pathLst>
                    <a:path extrusionOk="0" h="617583" w="791379">
                      <a:moveTo>
                        <a:pt x="0" y="486297"/>
                      </a:moveTo>
                      <a:cubicBezTo>
                        <a:pt x="25399" y="486200"/>
                        <a:pt x="40751" y="485019"/>
                        <a:pt x="62563" y="446771"/>
                      </a:cubicBezTo>
                      <a:cubicBezTo>
                        <a:pt x="73244" y="426146"/>
                        <a:pt x="71587" y="408120"/>
                        <a:pt x="91915" y="406138"/>
                      </a:cubicBezTo>
                      <a:cubicBezTo>
                        <a:pt x="118735" y="403228"/>
                        <a:pt x="142855" y="528863"/>
                        <a:pt x="195987" y="484040"/>
                      </a:cubicBezTo>
                      <a:cubicBezTo>
                        <a:pt x="225606" y="441712"/>
                        <a:pt x="205815" y="120194"/>
                        <a:pt x="212812" y="34930"/>
                      </a:cubicBezTo>
                      <a:cubicBezTo>
                        <a:pt x="211352" y="11447"/>
                        <a:pt x="226425" y="-30591"/>
                        <a:pt x="231798" y="35566"/>
                      </a:cubicBezTo>
                      <a:cubicBezTo>
                        <a:pt x="241797" y="125865"/>
                        <a:pt x="267927" y="470558"/>
                        <a:pt x="279942" y="572270"/>
                      </a:cubicBezTo>
                      <a:cubicBezTo>
                        <a:pt x="285717" y="641887"/>
                        <a:pt x="304682" y="619739"/>
                        <a:pt x="308343" y="582542"/>
                      </a:cubicBezTo>
                      <a:cubicBezTo>
                        <a:pt x="326320" y="385074"/>
                        <a:pt x="431054" y="471937"/>
                        <a:pt x="480211" y="416843"/>
                      </a:cubicBezTo>
                      <a:cubicBezTo>
                        <a:pt x="529368" y="361749"/>
                        <a:pt x="567756" y="260186"/>
                        <a:pt x="603286" y="251980"/>
                      </a:cubicBezTo>
                      <a:cubicBezTo>
                        <a:pt x="638816" y="243774"/>
                        <a:pt x="659258" y="344590"/>
                        <a:pt x="693389" y="367609"/>
                      </a:cubicBezTo>
                      <a:cubicBezTo>
                        <a:pt x="726593" y="396193"/>
                        <a:pt x="757594" y="408910"/>
                        <a:pt x="791379" y="413281"/>
                      </a:cubicBezTo>
                    </a:path>
                  </a:pathLst>
                </a:custGeom>
                <a:noFill/>
                <a:ln cap="flat" cmpd="sng" w="15875">
                  <a:solidFill>
                    <a:schemeClr val="accent3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p58"/>
                <p:cNvSpPr/>
                <p:nvPr/>
              </p:nvSpPr>
              <p:spPr>
                <a:xfrm>
                  <a:off x="11505753" y="4304075"/>
                  <a:ext cx="180900" cy="180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p58"/>
                <p:cNvSpPr/>
                <p:nvPr/>
              </p:nvSpPr>
              <p:spPr>
                <a:xfrm>
                  <a:off x="11535888" y="4334209"/>
                  <a:ext cx="120600" cy="120600"/>
                </a:xfrm>
                <a:prstGeom prst="plus">
                  <a:avLst>
                    <a:gd fmla="val 36320" name="adj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p58"/>
                <p:cNvSpPr/>
                <p:nvPr/>
              </p:nvSpPr>
              <p:spPr>
                <a:xfrm>
                  <a:off x="11745842" y="4314812"/>
                  <a:ext cx="439500" cy="552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p58"/>
                <p:cNvSpPr/>
                <p:nvPr/>
              </p:nvSpPr>
              <p:spPr>
                <a:xfrm>
                  <a:off x="12244484" y="4314810"/>
                  <a:ext cx="239700" cy="552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p58"/>
                <p:cNvSpPr/>
                <p:nvPr/>
              </p:nvSpPr>
              <p:spPr>
                <a:xfrm>
                  <a:off x="11745842" y="4399539"/>
                  <a:ext cx="239700" cy="552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p58"/>
                <p:cNvSpPr/>
                <p:nvPr/>
              </p:nvSpPr>
              <p:spPr>
                <a:xfrm>
                  <a:off x="12030922" y="4398532"/>
                  <a:ext cx="239700" cy="552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" name="Google Shape;906;p58"/>
                <p:cNvSpPr/>
                <p:nvPr/>
              </p:nvSpPr>
              <p:spPr>
                <a:xfrm>
                  <a:off x="11772627" y="4331149"/>
                  <a:ext cx="686368" cy="105236"/>
                </a:xfrm>
                <a:custGeom>
                  <a:rect b="b" l="l" r="r" t="t"/>
                  <a:pathLst>
                    <a:path extrusionOk="0" h="105236" w="686368">
                      <a:moveTo>
                        <a:pt x="153859" y="84729"/>
                      </a:moveTo>
                      <a:lnTo>
                        <a:pt x="183481" y="84729"/>
                      </a:lnTo>
                      <a:cubicBezTo>
                        <a:pt x="185825" y="84729"/>
                        <a:pt x="187726" y="86630"/>
                        <a:pt x="187726" y="88974"/>
                      </a:cubicBezTo>
                      <a:lnTo>
                        <a:pt x="187726" y="100991"/>
                      </a:lnTo>
                      <a:cubicBezTo>
                        <a:pt x="187726" y="103335"/>
                        <a:pt x="185825" y="105236"/>
                        <a:pt x="183481" y="105236"/>
                      </a:cubicBezTo>
                      <a:lnTo>
                        <a:pt x="153859" y="105236"/>
                      </a:lnTo>
                      <a:cubicBezTo>
                        <a:pt x="151515" y="105236"/>
                        <a:pt x="149614" y="103335"/>
                        <a:pt x="149614" y="100991"/>
                      </a:cubicBezTo>
                      <a:lnTo>
                        <a:pt x="149614" y="88974"/>
                      </a:lnTo>
                      <a:cubicBezTo>
                        <a:pt x="149614" y="86630"/>
                        <a:pt x="151515" y="84729"/>
                        <a:pt x="153859" y="84729"/>
                      </a:cubicBezTo>
                      <a:close/>
                      <a:moveTo>
                        <a:pt x="4245" y="84729"/>
                      </a:moveTo>
                      <a:lnTo>
                        <a:pt x="114508" y="84729"/>
                      </a:lnTo>
                      <a:cubicBezTo>
                        <a:pt x="116852" y="84729"/>
                        <a:pt x="118753" y="86630"/>
                        <a:pt x="118753" y="88974"/>
                      </a:cubicBezTo>
                      <a:lnTo>
                        <a:pt x="118753" y="100991"/>
                      </a:lnTo>
                      <a:cubicBezTo>
                        <a:pt x="118753" y="103335"/>
                        <a:pt x="116852" y="105236"/>
                        <a:pt x="114508" y="105236"/>
                      </a:cubicBezTo>
                      <a:lnTo>
                        <a:pt x="4245" y="105236"/>
                      </a:lnTo>
                      <a:cubicBezTo>
                        <a:pt x="1901" y="105236"/>
                        <a:pt x="0" y="103335"/>
                        <a:pt x="0" y="100991"/>
                      </a:cubicBezTo>
                      <a:lnTo>
                        <a:pt x="0" y="88974"/>
                      </a:lnTo>
                      <a:cubicBezTo>
                        <a:pt x="0" y="86630"/>
                        <a:pt x="1901" y="84729"/>
                        <a:pt x="4245" y="84729"/>
                      </a:cubicBezTo>
                      <a:close/>
                      <a:moveTo>
                        <a:pt x="438939" y="83722"/>
                      </a:moveTo>
                      <a:lnTo>
                        <a:pt x="468561" y="83722"/>
                      </a:lnTo>
                      <a:cubicBezTo>
                        <a:pt x="470905" y="83722"/>
                        <a:pt x="472806" y="85623"/>
                        <a:pt x="472806" y="87967"/>
                      </a:cubicBezTo>
                      <a:lnTo>
                        <a:pt x="472806" y="99984"/>
                      </a:lnTo>
                      <a:cubicBezTo>
                        <a:pt x="472806" y="102328"/>
                        <a:pt x="470905" y="104229"/>
                        <a:pt x="468561" y="104229"/>
                      </a:cubicBezTo>
                      <a:lnTo>
                        <a:pt x="438939" y="104229"/>
                      </a:lnTo>
                      <a:cubicBezTo>
                        <a:pt x="436595" y="104229"/>
                        <a:pt x="434694" y="102328"/>
                        <a:pt x="434694" y="99984"/>
                      </a:cubicBezTo>
                      <a:lnTo>
                        <a:pt x="434694" y="87967"/>
                      </a:lnTo>
                      <a:cubicBezTo>
                        <a:pt x="434694" y="85623"/>
                        <a:pt x="436595" y="83722"/>
                        <a:pt x="438939" y="83722"/>
                      </a:cubicBezTo>
                      <a:close/>
                      <a:moveTo>
                        <a:pt x="289325" y="83722"/>
                      </a:moveTo>
                      <a:lnTo>
                        <a:pt x="399588" y="83722"/>
                      </a:lnTo>
                      <a:cubicBezTo>
                        <a:pt x="401932" y="83722"/>
                        <a:pt x="403833" y="85623"/>
                        <a:pt x="403833" y="87967"/>
                      </a:cubicBezTo>
                      <a:lnTo>
                        <a:pt x="403833" y="99984"/>
                      </a:lnTo>
                      <a:cubicBezTo>
                        <a:pt x="403833" y="102328"/>
                        <a:pt x="401932" y="104229"/>
                        <a:pt x="399588" y="104229"/>
                      </a:cubicBezTo>
                      <a:lnTo>
                        <a:pt x="289325" y="104229"/>
                      </a:lnTo>
                      <a:cubicBezTo>
                        <a:pt x="286981" y="104229"/>
                        <a:pt x="285080" y="102328"/>
                        <a:pt x="285080" y="99984"/>
                      </a:cubicBezTo>
                      <a:lnTo>
                        <a:pt x="285080" y="87967"/>
                      </a:lnTo>
                      <a:cubicBezTo>
                        <a:pt x="285080" y="85623"/>
                        <a:pt x="286981" y="83722"/>
                        <a:pt x="289325" y="83722"/>
                      </a:cubicBezTo>
                      <a:close/>
                      <a:moveTo>
                        <a:pt x="353589" y="2"/>
                      </a:moveTo>
                      <a:lnTo>
                        <a:pt x="383211" y="2"/>
                      </a:lnTo>
                      <a:cubicBezTo>
                        <a:pt x="385555" y="2"/>
                        <a:pt x="387456" y="1903"/>
                        <a:pt x="387456" y="4247"/>
                      </a:cubicBezTo>
                      <a:lnTo>
                        <a:pt x="387456" y="16264"/>
                      </a:lnTo>
                      <a:cubicBezTo>
                        <a:pt x="387456" y="18608"/>
                        <a:pt x="385555" y="20509"/>
                        <a:pt x="383211" y="20509"/>
                      </a:cubicBezTo>
                      <a:lnTo>
                        <a:pt x="353589" y="20509"/>
                      </a:lnTo>
                      <a:cubicBezTo>
                        <a:pt x="351245" y="20509"/>
                        <a:pt x="349344" y="18608"/>
                        <a:pt x="349344" y="16264"/>
                      </a:cubicBezTo>
                      <a:lnTo>
                        <a:pt x="349344" y="4247"/>
                      </a:lnTo>
                      <a:cubicBezTo>
                        <a:pt x="349344" y="1903"/>
                        <a:pt x="351245" y="2"/>
                        <a:pt x="353589" y="2"/>
                      </a:cubicBezTo>
                      <a:close/>
                      <a:moveTo>
                        <a:pt x="8320" y="2"/>
                      </a:moveTo>
                      <a:lnTo>
                        <a:pt x="314237" y="2"/>
                      </a:lnTo>
                      <a:cubicBezTo>
                        <a:pt x="316581" y="2"/>
                        <a:pt x="318482" y="1903"/>
                        <a:pt x="318482" y="4247"/>
                      </a:cubicBezTo>
                      <a:lnTo>
                        <a:pt x="318482" y="16264"/>
                      </a:lnTo>
                      <a:cubicBezTo>
                        <a:pt x="318482" y="18608"/>
                        <a:pt x="316581" y="20509"/>
                        <a:pt x="314237" y="20509"/>
                      </a:cubicBezTo>
                      <a:lnTo>
                        <a:pt x="8320" y="20509"/>
                      </a:lnTo>
                      <a:cubicBezTo>
                        <a:pt x="5976" y="20509"/>
                        <a:pt x="4075" y="18608"/>
                        <a:pt x="4075" y="16264"/>
                      </a:cubicBezTo>
                      <a:lnTo>
                        <a:pt x="4075" y="4247"/>
                      </a:lnTo>
                      <a:cubicBezTo>
                        <a:pt x="4075" y="1903"/>
                        <a:pt x="5976" y="2"/>
                        <a:pt x="8320" y="2"/>
                      </a:cubicBezTo>
                      <a:close/>
                      <a:moveTo>
                        <a:pt x="652501" y="0"/>
                      </a:moveTo>
                      <a:lnTo>
                        <a:pt x="682123" y="0"/>
                      </a:lnTo>
                      <a:cubicBezTo>
                        <a:pt x="684467" y="0"/>
                        <a:pt x="686368" y="1901"/>
                        <a:pt x="686368" y="4245"/>
                      </a:cubicBezTo>
                      <a:lnTo>
                        <a:pt x="686368" y="16262"/>
                      </a:lnTo>
                      <a:cubicBezTo>
                        <a:pt x="686368" y="18606"/>
                        <a:pt x="684467" y="20507"/>
                        <a:pt x="682123" y="20507"/>
                      </a:cubicBezTo>
                      <a:lnTo>
                        <a:pt x="652501" y="20507"/>
                      </a:lnTo>
                      <a:cubicBezTo>
                        <a:pt x="650157" y="20507"/>
                        <a:pt x="648256" y="18606"/>
                        <a:pt x="648256" y="16262"/>
                      </a:cubicBezTo>
                      <a:lnTo>
                        <a:pt x="648256" y="4245"/>
                      </a:lnTo>
                      <a:cubicBezTo>
                        <a:pt x="648256" y="1901"/>
                        <a:pt x="650157" y="0"/>
                        <a:pt x="652501" y="0"/>
                      </a:cubicBezTo>
                      <a:close/>
                      <a:moveTo>
                        <a:pt x="502887" y="0"/>
                      </a:moveTo>
                      <a:lnTo>
                        <a:pt x="613150" y="0"/>
                      </a:lnTo>
                      <a:cubicBezTo>
                        <a:pt x="615494" y="0"/>
                        <a:pt x="617395" y="1901"/>
                        <a:pt x="617395" y="4245"/>
                      </a:cubicBezTo>
                      <a:lnTo>
                        <a:pt x="617395" y="16262"/>
                      </a:lnTo>
                      <a:cubicBezTo>
                        <a:pt x="617395" y="18606"/>
                        <a:pt x="615494" y="20507"/>
                        <a:pt x="613150" y="20507"/>
                      </a:cubicBezTo>
                      <a:lnTo>
                        <a:pt x="502887" y="20507"/>
                      </a:lnTo>
                      <a:cubicBezTo>
                        <a:pt x="500543" y="20507"/>
                        <a:pt x="498642" y="18606"/>
                        <a:pt x="498642" y="16262"/>
                      </a:cubicBezTo>
                      <a:lnTo>
                        <a:pt x="498642" y="4245"/>
                      </a:lnTo>
                      <a:cubicBezTo>
                        <a:pt x="498642" y="1901"/>
                        <a:pt x="500543" y="0"/>
                        <a:pt x="5028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07" name="Google Shape;907;p58"/>
              <p:cNvSpPr/>
              <p:nvPr/>
            </p:nvSpPr>
            <p:spPr>
              <a:xfrm rot="-2700000">
                <a:off x="10243169" y="3981539"/>
                <a:ext cx="1145732" cy="1354421"/>
              </a:xfrm>
              <a:custGeom>
                <a:rect b="b" l="l" r="r" t="t"/>
                <a:pathLst>
                  <a:path extrusionOk="0" h="3990500" w="3375646">
                    <a:moveTo>
                      <a:pt x="1697155" y="0"/>
                    </a:moveTo>
                    <a:lnTo>
                      <a:pt x="3236340" y="0"/>
                    </a:lnTo>
                    <a:cubicBezTo>
                      <a:pt x="3312732" y="0"/>
                      <a:pt x="3375646" y="80888"/>
                      <a:pt x="3375646" y="184244"/>
                    </a:cubicBezTo>
                    <a:lnTo>
                      <a:pt x="3375646" y="3806252"/>
                    </a:lnTo>
                    <a:cubicBezTo>
                      <a:pt x="3375646" y="3905115"/>
                      <a:pt x="3312732" y="3990500"/>
                      <a:pt x="3236340" y="3990500"/>
                    </a:cubicBezTo>
                    <a:lnTo>
                      <a:pt x="0" y="3990500"/>
                    </a:lnTo>
                    <a:close/>
                  </a:path>
                </a:pathLst>
              </a:cu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8" name="Google Shape;908;p58"/>
              <p:cNvGrpSpPr/>
              <p:nvPr/>
            </p:nvGrpSpPr>
            <p:grpSpPr>
              <a:xfrm rot="-2696971">
                <a:off x="9825775" y="5247182"/>
                <a:ext cx="109141" cy="109141"/>
                <a:chOff x="8118251" y="2289511"/>
                <a:chExt cx="453300" cy="453300"/>
              </a:xfrm>
            </p:grpSpPr>
            <p:sp>
              <p:nvSpPr>
                <p:cNvPr id="909" name="Google Shape;909;p58"/>
                <p:cNvSpPr/>
                <p:nvPr/>
              </p:nvSpPr>
              <p:spPr>
                <a:xfrm>
                  <a:off x="8118251" y="2289511"/>
                  <a:ext cx="453300" cy="453300"/>
                </a:xfrm>
                <a:prstGeom prst="ellipse">
                  <a:avLst/>
                </a:pr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0" name="Google Shape;910;p58"/>
                <p:cNvSpPr/>
                <p:nvPr/>
              </p:nvSpPr>
              <p:spPr>
                <a:xfrm>
                  <a:off x="8160877" y="2332137"/>
                  <a:ext cx="368100" cy="368100"/>
                </a:xfrm>
                <a:prstGeom prst="ellipse">
                  <a:avLst/>
                </a:pr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1" name="Google Shape;911;p58"/>
                <p:cNvSpPr/>
                <p:nvPr/>
              </p:nvSpPr>
              <p:spPr>
                <a:xfrm>
                  <a:off x="8207808" y="2379068"/>
                  <a:ext cx="274200" cy="274200"/>
                </a:xfrm>
                <a:prstGeom prst="ellipse">
                  <a:avLst/>
                </a:pr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2" name="Google Shape;912;p58"/>
                <p:cNvSpPr/>
                <p:nvPr/>
              </p:nvSpPr>
              <p:spPr>
                <a:xfrm>
                  <a:off x="8253528" y="2424788"/>
                  <a:ext cx="183000" cy="183000"/>
                </a:xfrm>
                <a:prstGeom prst="ellipse">
                  <a:avLst/>
                </a:pr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13" name="Google Shape;913;p58"/>
            <p:cNvSpPr/>
            <p:nvPr/>
          </p:nvSpPr>
          <p:spPr>
            <a:xfrm rot="-2456596">
              <a:off x="9496860" y="4863947"/>
              <a:ext cx="2646648" cy="2052726"/>
            </a:xfrm>
            <a:custGeom>
              <a:rect b="b" l="l" r="r" t="t"/>
              <a:pathLst>
                <a:path extrusionOk="0" h="2053702" w="2647906">
                  <a:moveTo>
                    <a:pt x="802501" y="64780"/>
                  </a:moveTo>
                  <a:cubicBezTo>
                    <a:pt x="822159" y="83035"/>
                    <a:pt x="831951" y="111553"/>
                    <a:pt x="824412" y="137612"/>
                  </a:cubicBezTo>
                  <a:cubicBezTo>
                    <a:pt x="813704" y="174981"/>
                    <a:pt x="750767" y="282281"/>
                    <a:pt x="735907" y="300638"/>
                  </a:cubicBezTo>
                  <a:cubicBezTo>
                    <a:pt x="715146" y="325768"/>
                    <a:pt x="691108" y="348277"/>
                    <a:pt x="672970" y="375812"/>
                  </a:cubicBezTo>
                  <a:cubicBezTo>
                    <a:pt x="665758" y="386739"/>
                    <a:pt x="658546" y="395480"/>
                    <a:pt x="644123" y="429134"/>
                  </a:cubicBezTo>
                  <a:cubicBezTo>
                    <a:pt x="629045" y="467158"/>
                    <a:pt x="625330" y="506275"/>
                    <a:pt x="630356" y="546704"/>
                  </a:cubicBezTo>
                  <a:cubicBezTo>
                    <a:pt x="633634" y="572054"/>
                    <a:pt x="626641" y="596310"/>
                    <a:pt x="618992" y="620349"/>
                  </a:cubicBezTo>
                  <a:cubicBezTo>
                    <a:pt x="608285" y="653348"/>
                    <a:pt x="595391" y="685035"/>
                    <a:pt x="576379" y="714318"/>
                  </a:cubicBezTo>
                  <a:cubicBezTo>
                    <a:pt x="565452" y="731363"/>
                    <a:pt x="563704" y="752124"/>
                    <a:pt x="559114" y="771355"/>
                  </a:cubicBezTo>
                  <a:cubicBezTo>
                    <a:pt x="548625" y="814187"/>
                    <a:pt x="536387" y="856145"/>
                    <a:pt x="507760" y="891329"/>
                  </a:cubicBezTo>
                  <a:cubicBezTo>
                    <a:pt x="492462" y="910122"/>
                    <a:pt x="476947" y="929135"/>
                    <a:pt x="462960" y="948802"/>
                  </a:cubicBezTo>
                  <a:cubicBezTo>
                    <a:pt x="435426" y="987919"/>
                    <a:pt x="422751" y="1032937"/>
                    <a:pt x="412480" y="1078829"/>
                  </a:cubicBezTo>
                  <a:cubicBezTo>
                    <a:pt x="404395" y="1115761"/>
                    <a:pt x="399150" y="1285779"/>
                    <a:pt x="403301" y="1333200"/>
                  </a:cubicBezTo>
                  <a:cubicBezTo>
                    <a:pt x="407890" y="1384883"/>
                    <a:pt x="414447" y="1446399"/>
                    <a:pt x="421058" y="1503955"/>
                  </a:cubicBezTo>
                  <a:lnTo>
                    <a:pt x="425443" y="1540797"/>
                  </a:lnTo>
                  <a:lnTo>
                    <a:pt x="0" y="1172459"/>
                  </a:lnTo>
                  <a:lnTo>
                    <a:pt x="16659" y="1116181"/>
                  </a:lnTo>
                  <a:cubicBezTo>
                    <a:pt x="58412" y="975757"/>
                    <a:pt x="97686" y="845601"/>
                    <a:pt x="118337" y="780533"/>
                  </a:cubicBezTo>
                  <a:cubicBezTo>
                    <a:pt x="151553" y="675857"/>
                    <a:pt x="183240" y="570524"/>
                    <a:pt x="209683" y="463662"/>
                  </a:cubicBezTo>
                  <a:cubicBezTo>
                    <a:pt x="223888" y="406188"/>
                    <a:pt x="240714" y="349588"/>
                    <a:pt x="259071" y="293425"/>
                  </a:cubicBezTo>
                  <a:cubicBezTo>
                    <a:pt x="268467" y="264798"/>
                    <a:pt x="273276" y="234859"/>
                    <a:pt x="276772" y="205139"/>
                  </a:cubicBezTo>
                  <a:cubicBezTo>
                    <a:pt x="280924" y="171922"/>
                    <a:pt x="298407" y="147883"/>
                    <a:pt x="329219" y="137394"/>
                  </a:cubicBezTo>
                  <a:cubicBezTo>
                    <a:pt x="395216" y="114667"/>
                    <a:pt x="452472" y="75550"/>
                    <a:pt x="512349" y="41458"/>
                  </a:cubicBezTo>
                  <a:cubicBezTo>
                    <a:pt x="534421" y="28784"/>
                    <a:pt x="556492" y="16109"/>
                    <a:pt x="578564" y="3434"/>
                  </a:cubicBezTo>
                  <a:cubicBezTo>
                    <a:pt x="584901" y="-282"/>
                    <a:pt x="591457" y="-1374"/>
                    <a:pt x="598232" y="2123"/>
                  </a:cubicBezTo>
                  <a:cubicBezTo>
                    <a:pt x="603477" y="5620"/>
                    <a:pt x="603258" y="11082"/>
                    <a:pt x="603914" y="16546"/>
                  </a:cubicBezTo>
                  <a:cubicBezTo>
                    <a:pt x="605880" y="34466"/>
                    <a:pt x="609159" y="149195"/>
                    <a:pt x="614402" y="153128"/>
                  </a:cubicBezTo>
                  <a:cubicBezTo>
                    <a:pt x="618774" y="152910"/>
                    <a:pt x="621177" y="149413"/>
                    <a:pt x="624237" y="147446"/>
                  </a:cubicBezTo>
                  <a:cubicBezTo>
                    <a:pt x="646309" y="129745"/>
                    <a:pt x="701160" y="71616"/>
                    <a:pt x="710120" y="63749"/>
                  </a:cubicBezTo>
                  <a:cubicBezTo>
                    <a:pt x="730881" y="45829"/>
                    <a:pt x="753827" y="40147"/>
                    <a:pt x="779832" y="50418"/>
                  </a:cubicBezTo>
                  <a:cubicBezTo>
                    <a:pt x="788300" y="53751"/>
                    <a:pt x="795948" y="58695"/>
                    <a:pt x="802501" y="64780"/>
                  </a:cubicBezTo>
                  <a:close/>
                  <a:moveTo>
                    <a:pt x="2419034" y="721093"/>
                  </a:moveTo>
                  <a:cubicBezTo>
                    <a:pt x="2425371" y="728523"/>
                    <a:pt x="2486342" y="856583"/>
                    <a:pt x="2504043" y="904441"/>
                  </a:cubicBezTo>
                  <a:cubicBezTo>
                    <a:pt x="2523711" y="957763"/>
                    <a:pt x="2539227" y="1012396"/>
                    <a:pt x="2545782" y="1068995"/>
                  </a:cubicBezTo>
                  <a:cubicBezTo>
                    <a:pt x="2550809" y="1113139"/>
                    <a:pt x="2547749" y="1156846"/>
                    <a:pt x="2540975" y="1200552"/>
                  </a:cubicBezTo>
                  <a:cubicBezTo>
                    <a:pt x="2535512" y="1236828"/>
                    <a:pt x="2528737" y="1273104"/>
                    <a:pt x="2527207" y="1309818"/>
                  </a:cubicBezTo>
                  <a:cubicBezTo>
                    <a:pt x="2525678" y="1346531"/>
                    <a:pt x="2522181" y="1383026"/>
                    <a:pt x="2533108" y="1417991"/>
                  </a:cubicBezTo>
                  <a:cubicBezTo>
                    <a:pt x="2547750" y="1465631"/>
                    <a:pt x="2626271" y="1578730"/>
                    <a:pt x="2647906" y="1623311"/>
                  </a:cubicBezTo>
                  <a:cubicBezTo>
                    <a:pt x="2530422" y="1724748"/>
                    <a:pt x="2319956" y="2043116"/>
                    <a:pt x="2238821" y="2053445"/>
                  </a:cubicBezTo>
                  <a:cubicBezTo>
                    <a:pt x="2157686" y="2063775"/>
                    <a:pt x="2175281" y="1761030"/>
                    <a:pt x="2107487" y="1625728"/>
                  </a:cubicBezTo>
                  <a:cubicBezTo>
                    <a:pt x="2039693" y="1490426"/>
                    <a:pt x="1892241" y="1329981"/>
                    <a:pt x="1832058" y="1241636"/>
                  </a:cubicBezTo>
                  <a:cubicBezTo>
                    <a:pt x="1771877" y="1153291"/>
                    <a:pt x="1768248" y="1148541"/>
                    <a:pt x="1746394" y="1095656"/>
                  </a:cubicBezTo>
                  <a:cubicBezTo>
                    <a:pt x="1734812" y="1067248"/>
                    <a:pt x="1721044" y="1039494"/>
                    <a:pt x="1701159" y="1015237"/>
                  </a:cubicBezTo>
                  <a:cubicBezTo>
                    <a:pt x="1682365" y="992291"/>
                    <a:pt x="1674716" y="964100"/>
                    <a:pt x="1666849" y="935910"/>
                  </a:cubicBezTo>
                  <a:cubicBezTo>
                    <a:pt x="1658108" y="904878"/>
                    <a:pt x="1643904" y="876251"/>
                    <a:pt x="1618990" y="854398"/>
                  </a:cubicBezTo>
                  <a:cubicBezTo>
                    <a:pt x="1611342" y="850027"/>
                    <a:pt x="1591237" y="830578"/>
                    <a:pt x="1588178" y="825770"/>
                  </a:cubicBezTo>
                  <a:cubicBezTo>
                    <a:pt x="1570913" y="800202"/>
                    <a:pt x="1582277" y="771355"/>
                    <a:pt x="1612435" y="764145"/>
                  </a:cubicBezTo>
                  <a:cubicBezTo>
                    <a:pt x="1622487" y="761740"/>
                    <a:pt x="1632321" y="761303"/>
                    <a:pt x="1642592" y="763488"/>
                  </a:cubicBezTo>
                  <a:cubicBezTo>
                    <a:pt x="1658982" y="766985"/>
                    <a:pt x="1675153" y="770481"/>
                    <a:pt x="1691106" y="775726"/>
                  </a:cubicBezTo>
                  <a:cubicBezTo>
                    <a:pt x="1713614" y="783156"/>
                    <a:pt x="1733719" y="793864"/>
                    <a:pt x="1749017" y="812658"/>
                  </a:cubicBezTo>
                  <a:cubicBezTo>
                    <a:pt x="1749672" y="813532"/>
                    <a:pt x="1750546" y="814188"/>
                    <a:pt x="1751420" y="814843"/>
                  </a:cubicBezTo>
                  <a:cubicBezTo>
                    <a:pt x="1752076" y="815281"/>
                    <a:pt x="1752732" y="815499"/>
                    <a:pt x="1755354" y="815280"/>
                  </a:cubicBezTo>
                  <a:cubicBezTo>
                    <a:pt x="1742242" y="765455"/>
                    <a:pt x="1644559" y="387177"/>
                    <a:pt x="1638003" y="354397"/>
                  </a:cubicBezTo>
                  <a:cubicBezTo>
                    <a:pt x="1637129" y="346749"/>
                    <a:pt x="1635162" y="310909"/>
                    <a:pt x="1635598" y="303261"/>
                  </a:cubicBezTo>
                  <a:cubicBezTo>
                    <a:pt x="1636691" y="286652"/>
                    <a:pt x="1642810" y="273103"/>
                    <a:pt x="1657234" y="263925"/>
                  </a:cubicBezTo>
                  <a:cubicBezTo>
                    <a:pt x="1673186" y="255184"/>
                    <a:pt x="1690451" y="255839"/>
                    <a:pt x="1707714" y="258243"/>
                  </a:cubicBezTo>
                  <a:cubicBezTo>
                    <a:pt x="1739401" y="264580"/>
                    <a:pt x="1764314" y="281845"/>
                    <a:pt x="1784419" y="306538"/>
                  </a:cubicBezTo>
                  <a:cubicBezTo>
                    <a:pt x="1802339" y="328610"/>
                    <a:pt x="1813921" y="382369"/>
                    <a:pt x="1823973" y="408592"/>
                  </a:cubicBezTo>
                  <a:cubicBezTo>
                    <a:pt x="1827469" y="417771"/>
                    <a:pt x="1906797" y="688095"/>
                    <a:pt x="1907234" y="690280"/>
                  </a:cubicBezTo>
                  <a:cubicBezTo>
                    <a:pt x="1911386" y="705140"/>
                    <a:pt x="1912915" y="704266"/>
                    <a:pt x="1926465" y="698148"/>
                  </a:cubicBezTo>
                  <a:cubicBezTo>
                    <a:pt x="1965581" y="680010"/>
                    <a:pt x="2005791" y="670613"/>
                    <a:pt x="2046438" y="694651"/>
                  </a:cubicBezTo>
                  <a:cubicBezTo>
                    <a:pt x="2052776" y="698366"/>
                    <a:pt x="2059113" y="702081"/>
                    <a:pt x="2065013" y="706014"/>
                  </a:cubicBezTo>
                  <a:cubicBezTo>
                    <a:pt x="2069820" y="709293"/>
                    <a:pt x="2073536" y="709074"/>
                    <a:pt x="2076595" y="703392"/>
                  </a:cubicBezTo>
                  <a:cubicBezTo>
                    <a:pt x="2090581" y="677168"/>
                    <a:pt x="2114401" y="669082"/>
                    <a:pt x="2142155" y="667553"/>
                  </a:cubicBezTo>
                  <a:cubicBezTo>
                    <a:pt x="2175371" y="665804"/>
                    <a:pt x="2204873" y="675420"/>
                    <a:pt x="2230442" y="696399"/>
                  </a:cubicBezTo>
                  <a:cubicBezTo>
                    <a:pt x="2245302" y="708637"/>
                    <a:pt x="2261255" y="711259"/>
                    <a:pt x="2279612" y="706670"/>
                  </a:cubicBezTo>
                  <a:cubicBezTo>
                    <a:pt x="2296220" y="702518"/>
                    <a:pt x="2312391" y="696399"/>
                    <a:pt x="2328562" y="691592"/>
                  </a:cubicBezTo>
                  <a:cubicBezTo>
                    <a:pt x="2365712" y="680446"/>
                    <a:pt x="2394996" y="692903"/>
                    <a:pt x="2419034" y="721093"/>
                  </a:cubicBezTo>
                  <a:close/>
                </a:path>
              </a:pathLst>
            </a:custGeom>
            <a:solidFill>
              <a:srgbClr val="FCD9C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8"/>
            <p:cNvSpPr/>
            <p:nvPr/>
          </p:nvSpPr>
          <p:spPr>
            <a:xfrm rot="-3101880">
              <a:off x="9879863" y="6410609"/>
              <a:ext cx="627598" cy="672138"/>
            </a:xfrm>
            <a:custGeom>
              <a:rect b="b" l="l" r="r" t="t"/>
              <a:pathLst>
                <a:path extrusionOk="0" h="671928" w="627402">
                  <a:moveTo>
                    <a:pt x="627099" y="265576"/>
                  </a:moveTo>
                  <a:cubicBezTo>
                    <a:pt x="628168" y="269906"/>
                    <a:pt x="626334" y="275304"/>
                    <a:pt x="622871" y="282230"/>
                  </a:cubicBezTo>
                  <a:cubicBezTo>
                    <a:pt x="560938" y="411799"/>
                    <a:pt x="499822" y="541369"/>
                    <a:pt x="438705" y="670937"/>
                  </a:cubicBezTo>
                  <a:lnTo>
                    <a:pt x="438236" y="671928"/>
                  </a:lnTo>
                  <a:lnTo>
                    <a:pt x="0" y="115864"/>
                  </a:lnTo>
                  <a:lnTo>
                    <a:pt x="52443" y="14129"/>
                  </a:lnTo>
                  <a:cubicBezTo>
                    <a:pt x="66297" y="-3798"/>
                    <a:pt x="67111" y="-3798"/>
                    <a:pt x="94818" y="9241"/>
                  </a:cubicBezTo>
                  <a:cubicBezTo>
                    <a:pt x="180382" y="48355"/>
                    <a:pt x="265131" y="89101"/>
                    <a:pt x="350695" y="128216"/>
                  </a:cubicBezTo>
                  <a:cubicBezTo>
                    <a:pt x="419554" y="159589"/>
                    <a:pt x="488006" y="192592"/>
                    <a:pt x="556865" y="223558"/>
                  </a:cubicBezTo>
                  <a:cubicBezTo>
                    <a:pt x="565422" y="227225"/>
                    <a:pt x="574385" y="229670"/>
                    <a:pt x="577237" y="239449"/>
                  </a:cubicBezTo>
                  <a:cubicBezTo>
                    <a:pt x="589461" y="244745"/>
                    <a:pt x="601276" y="251265"/>
                    <a:pt x="613907" y="255339"/>
                  </a:cubicBezTo>
                  <a:cubicBezTo>
                    <a:pt x="622056" y="257988"/>
                    <a:pt x="626029" y="261247"/>
                    <a:pt x="627099" y="2655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8"/>
            <p:cNvSpPr/>
            <p:nvPr/>
          </p:nvSpPr>
          <p:spPr>
            <a:xfrm rot="-5400000">
              <a:off x="11607898" y="5530783"/>
              <a:ext cx="777883" cy="405480"/>
            </a:xfrm>
            <a:custGeom>
              <a:rect b="b" l="l" r="r" t="t"/>
              <a:pathLst>
                <a:path extrusionOk="0" h="405480" w="777883">
                  <a:moveTo>
                    <a:pt x="777580" y="265577"/>
                  </a:moveTo>
                  <a:cubicBezTo>
                    <a:pt x="778649" y="269906"/>
                    <a:pt x="776815" y="275305"/>
                    <a:pt x="773352" y="282231"/>
                  </a:cubicBezTo>
                  <a:lnTo>
                    <a:pt x="714957" y="405480"/>
                  </a:lnTo>
                  <a:lnTo>
                    <a:pt x="0" y="405480"/>
                  </a:lnTo>
                  <a:lnTo>
                    <a:pt x="128362" y="158774"/>
                  </a:lnTo>
                  <a:cubicBezTo>
                    <a:pt x="153623" y="110695"/>
                    <a:pt x="178885" y="62617"/>
                    <a:pt x="202924" y="14130"/>
                  </a:cubicBezTo>
                  <a:cubicBezTo>
                    <a:pt x="216778" y="-3799"/>
                    <a:pt x="217592" y="-3799"/>
                    <a:pt x="245299" y="9241"/>
                  </a:cubicBezTo>
                  <a:cubicBezTo>
                    <a:pt x="330863" y="48356"/>
                    <a:pt x="415612" y="89101"/>
                    <a:pt x="501176" y="128216"/>
                  </a:cubicBezTo>
                  <a:cubicBezTo>
                    <a:pt x="570035" y="159589"/>
                    <a:pt x="638487" y="192593"/>
                    <a:pt x="707346" y="223558"/>
                  </a:cubicBezTo>
                  <a:cubicBezTo>
                    <a:pt x="715902" y="227226"/>
                    <a:pt x="724866" y="229670"/>
                    <a:pt x="727718" y="239449"/>
                  </a:cubicBezTo>
                  <a:cubicBezTo>
                    <a:pt x="739942" y="244746"/>
                    <a:pt x="751757" y="251265"/>
                    <a:pt x="764388" y="255339"/>
                  </a:cubicBezTo>
                  <a:cubicBezTo>
                    <a:pt x="772537" y="257988"/>
                    <a:pt x="776510" y="261248"/>
                    <a:pt x="777580" y="2655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6" name="Google Shape;916;p58"/>
          <p:cNvSpPr txBox="1"/>
          <p:nvPr/>
        </p:nvSpPr>
        <p:spPr>
          <a:xfrm>
            <a:off x="2881312" y="609443"/>
            <a:ext cx="6429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</a:pPr>
            <a:r>
              <a:rPr lang="en" sz="5400">
                <a:solidFill>
                  <a:srgbClr val="262626"/>
                </a:solidFill>
              </a:rPr>
              <a:t>FROC Analysis</a:t>
            </a:r>
            <a:endParaRPr sz="5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8"/>
          <p:cNvSpPr/>
          <p:nvPr/>
        </p:nvSpPr>
        <p:spPr>
          <a:xfrm>
            <a:off x="6328814" y="1582652"/>
            <a:ext cx="5028300" cy="594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Faster-RCNN (0.5) 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8"/>
          <p:cNvSpPr txBox="1"/>
          <p:nvPr/>
        </p:nvSpPr>
        <p:spPr>
          <a:xfrm>
            <a:off x="6328814" y="1556692"/>
            <a:ext cx="74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8"/>
          <p:cNvSpPr/>
          <p:nvPr/>
        </p:nvSpPr>
        <p:spPr>
          <a:xfrm>
            <a:off x="783287" y="1608589"/>
            <a:ext cx="5028300" cy="59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Faster-RCNN (0.2)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8"/>
          <p:cNvSpPr txBox="1"/>
          <p:nvPr/>
        </p:nvSpPr>
        <p:spPr>
          <a:xfrm>
            <a:off x="783287" y="1556692"/>
            <a:ext cx="74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" name="Google Shape;9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875" y="2338552"/>
            <a:ext cx="4227100" cy="417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550" y="2288219"/>
            <a:ext cx="4227100" cy="417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9"/>
          <p:cNvSpPr txBox="1"/>
          <p:nvPr/>
        </p:nvSpPr>
        <p:spPr>
          <a:xfrm>
            <a:off x="366988" y="762113"/>
            <a:ext cx="531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8000" spcFirstLastPara="1" rIns="24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FROC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59"/>
          <p:cNvSpPr txBox="1"/>
          <p:nvPr/>
        </p:nvSpPr>
        <p:spPr>
          <a:xfrm>
            <a:off x="367000" y="2293650"/>
            <a:ext cx="11391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</a:rPr>
              <a:t>The more false positive per image we have, the more sensitivity value we obtain.</a:t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</a:rPr>
              <a:t>The higher the threshold, the more possibility that a prediction can be missed</a:t>
            </a:r>
            <a:endParaRPr b="1" sz="2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0"/>
          <p:cNvSpPr txBox="1"/>
          <p:nvPr/>
        </p:nvSpPr>
        <p:spPr>
          <a:xfrm>
            <a:off x="366988" y="762113"/>
            <a:ext cx="531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8000" spcFirstLastPara="1" rIns="24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CONCLUDE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0"/>
          <p:cNvSpPr txBox="1"/>
          <p:nvPr/>
        </p:nvSpPr>
        <p:spPr>
          <a:xfrm>
            <a:off x="544050" y="2412100"/>
            <a:ext cx="113910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solidFill>
                  <a:schemeClr val="accent2"/>
                </a:solidFill>
              </a:rPr>
              <a:t>Faster-RCNN: 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" sz="2200">
                <a:solidFill>
                  <a:schemeClr val="accent2"/>
                </a:solidFill>
              </a:rPr>
              <a:t>High confidence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" sz="2200">
                <a:solidFill>
                  <a:schemeClr val="accent2"/>
                </a:solidFill>
              </a:rPr>
              <a:t>Many overlap prediction (but only lower confidence)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" sz="2200">
                <a:solidFill>
                  <a:schemeClr val="accent2"/>
                </a:solidFill>
              </a:rPr>
              <a:t>More complicated to implement</a:t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>
                <a:solidFill>
                  <a:schemeClr val="accent2"/>
                </a:solidFill>
              </a:rPr>
              <a:t>YOLO: 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" sz="2200">
                <a:solidFill>
                  <a:schemeClr val="accent2"/>
                </a:solidFill>
              </a:rPr>
              <a:t>Low confidence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" sz="2200">
                <a:solidFill>
                  <a:schemeClr val="accent2"/>
                </a:solidFill>
              </a:rPr>
              <a:t>Every object is clearly classified</a:t>
            </a:r>
            <a:endParaRPr b="1" sz="2200">
              <a:solidFill>
                <a:schemeClr val="accent2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●"/>
            </a:pPr>
            <a:r>
              <a:rPr b="1" lang="en" sz="2200">
                <a:solidFill>
                  <a:schemeClr val="accent2"/>
                </a:solidFill>
              </a:rPr>
              <a:t>Easy to use</a:t>
            </a:r>
            <a:endParaRPr b="1" sz="2200">
              <a:solidFill>
                <a:schemeClr val="accent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1"/>
          <p:cNvSpPr txBox="1"/>
          <p:nvPr/>
        </p:nvSpPr>
        <p:spPr>
          <a:xfrm>
            <a:off x="0" y="4970622"/>
            <a:ext cx="1219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0" name="Google Shape;940;p61"/>
          <p:cNvGrpSpPr/>
          <p:nvPr/>
        </p:nvGrpSpPr>
        <p:grpSpPr>
          <a:xfrm>
            <a:off x="3469604" y="0"/>
            <a:ext cx="4952476" cy="4624142"/>
            <a:chOff x="651827" y="-50052"/>
            <a:chExt cx="6996159" cy="6532333"/>
          </a:xfrm>
        </p:grpSpPr>
        <p:sp>
          <p:nvSpPr>
            <p:cNvPr id="941" name="Google Shape;941;p61"/>
            <p:cNvSpPr/>
            <p:nvPr/>
          </p:nvSpPr>
          <p:spPr>
            <a:xfrm rot="10800000">
              <a:off x="2942583" y="-18107"/>
              <a:ext cx="2842596" cy="6468442"/>
            </a:xfrm>
            <a:custGeom>
              <a:rect b="b" l="l" r="r" t="t"/>
              <a:pathLst>
                <a:path extrusionOk="0" h="6468442" w="2842596">
                  <a:moveTo>
                    <a:pt x="0" y="6468442"/>
                  </a:moveTo>
                  <a:cubicBezTo>
                    <a:pt x="32441" y="3896370"/>
                    <a:pt x="1065007" y="705172"/>
                    <a:pt x="1402248" y="0"/>
                  </a:cubicBezTo>
                  <a:cubicBezTo>
                    <a:pt x="1856964" y="730572"/>
                    <a:pt x="2768880" y="3928120"/>
                    <a:pt x="2842596" y="6468442"/>
                  </a:cubicBezTo>
                  <a:lnTo>
                    <a:pt x="0" y="6468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61"/>
            <p:cNvSpPr/>
            <p:nvPr/>
          </p:nvSpPr>
          <p:spPr>
            <a:xfrm>
              <a:off x="3706963" y="1074251"/>
              <a:ext cx="1281676" cy="5333238"/>
            </a:xfrm>
            <a:custGeom>
              <a:rect b="b" l="l" r="r" t="t"/>
              <a:pathLst>
                <a:path extrusionOk="0" h="5333238" w="1281676">
                  <a:moveTo>
                    <a:pt x="325098" y="0"/>
                  </a:moveTo>
                  <a:lnTo>
                    <a:pt x="954042" y="0"/>
                  </a:lnTo>
                  <a:lnTo>
                    <a:pt x="1281676" y="4285901"/>
                  </a:lnTo>
                  <a:lnTo>
                    <a:pt x="650829" y="5333238"/>
                  </a:lnTo>
                  <a:lnTo>
                    <a:pt x="0" y="42527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61"/>
            <p:cNvSpPr/>
            <p:nvPr/>
          </p:nvSpPr>
          <p:spPr>
            <a:xfrm rot="10800000">
              <a:off x="3618685" y="-21830"/>
              <a:ext cx="1474316" cy="1130853"/>
            </a:xfrm>
            <a:prstGeom prst="trapezoid">
              <a:avLst>
                <a:gd fmla="val 39007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61"/>
            <p:cNvSpPr/>
            <p:nvPr/>
          </p:nvSpPr>
          <p:spPr>
            <a:xfrm rot="10800000">
              <a:off x="2942582" y="-18106"/>
              <a:ext cx="1406827" cy="951872"/>
            </a:xfrm>
            <a:prstGeom prst="triangle">
              <a:avLst>
                <a:gd fmla="val 5797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61"/>
            <p:cNvSpPr/>
            <p:nvPr/>
          </p:nvSpPr>
          <p:spPr>
            <a:xfrm flipH="1" rot="10800000">
              <a:off x="4351031" y="-18106"/>
              <a:ext cx="1406827" cy="951872"/>
            </a:xfrm>
            <a:prstGeom prst="triangle">
              <a:avLst>
                <a:gd fmla="val 57973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6" name="Google Shape;946;p61"/>
            <p:cNvGrpSpPr/>
            <p:nvPr/>
          </p:nvGrpSpPr>
          <p:grpSpPr>
            <a:xfrm>
              <a:off x="1096799" y="-18107"/>
              <a:ext cx="3284106" cy="6500388"/>
              <a:chOff x="907647" y="-18107"/>
              <a:chExt cx="3284106" cy="6500388"/>
            </a:xfrm>
          </p:grpSpPr>
          <p:sp>
            <p:nvSpPr>
              <p:cNvPr id="947" name="Google Shape;947;p61"/>
              <p:cNvSpPr/>
              <p:nvPr/>
            </p:nvSpPr>
            <p:spPr>
              <a:xfrm>
                <a:off x="907647" y="91430"/>
                <a:ext cx="3204262" cy="6281313"/>
              </a:xfrm>
              <a:custGeom>
                <a:rect b="b" l="l" r="r" t="t"/>
                <a:pathLst>
                  <a:path extrusionOk="0" h="6281313" w="3204262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rgbClr val="1869A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61"/>
              <p:cNvSpPr/>
              <p:nvPr/>
            </p:nvSpPr>
            <p:spPr>
              <a:xfrm>
                <a:off x="939866" y="-18107"/>
                <a:ext cx="3251887" cy="6500388"/>
              </a:xfrm>
              <a:custGeom>
                <a:rect b="b" l="l" r="r" t="t"/>
                <a:pathLst>
                  <a:path extrusionOk="0" h="6500388" w="3251887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9" name="Google Shape;949;p61"/>
            <p:cNvGrpSpPr/>
            <p:nvPr/>
          </p:nvGrpSpPr>
          <p:grpSpPr>
            <a:xfrm flipH="1">
              <a:off x="4363880" y="-18107"/>
              <a:ext cx="3284106" cy="6500388"/>
              <a:chOff x="1060047" y="134293"/>
              <a:chExt cx="3284106" cy="6500388"/>
            </a:xfrm>
          </p:grpSpPr>
          <p:sp>
            <p:nvSpPr>
              <p:cNvPr id="950" name="Google Shape;950;p61"/>
              <p:cNvSpPr/>
              <p:nvPr/>
            </p:nvSpPr>
            <p:spPr>
              <a:xfrm>
                <a:off x="1060047" y="243830"/>
                <a:ext cx="3204262" cy="6281313"/>
              </a:xfrm>
              <a:custGeom>
                <a:rect b="b" l="l" r="r" t="t"/>
                <a:pathLst>
                  <a:path extrusionOk="0" h="6281313" w="3204262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04262" y="6281313"/>
                    </a:lnTo>
                    <a:cubicBezTo>
                      <a:pt x="2655239" y="4216117"/>
                      <a:pt x="2163365" y="236047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rgbClr val="1869A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61"/>
              <p:cNvSpPr/>
              <p:nvPr/>
            </p:nvSpPr>
            <p:spPr>
              <a:xfrm>
                <a:off x="1092266" y="134293"/>
                <a:ext cx="3251887" cy="6500388"/>
              </a:xfrm>
              <a:custGeom>
                <a:rect b="b" l="l" r="r" t="t"/>
                <a:pathLst>
                  <a:path extrusionOk="0" h="6500388" w="3251887">
                    <a:moveTo>
                      <a:pt x="560630" y="17149"/>
                    </a:moveTo>
                    <a:lnTo>
                      <a:pt x="182763" y="398353"/>
                    </a:lnTo>
                    <a:cubicBezTo>
                      <a:pt x="155427" y="425513"/>
                      <a:pt x="174811" y="462685"/>
                      <a:pt x="200870" y="479834"/>
                    </a:cubicBezTo>
                    <a:lnTo>
                      <a:pt x="1169590" y="1240325"/>
                    </a:lnTo>
                    <a:cubicBezTo>
                      <a:pt x="1225365" y="1290526"/>
                      <a:pt x="1247767" y="1294006"/>
                      <a:pt x="1196751" y="1330859"/>
                    </a:cubicBezTo>
                    <a:lnTo>
                      <a:pt x="28854" y="2082297"/>
                    </a:lnTo>
                    <a:cubicBezTo>
                      <a:pt x="-31855" y="2133600"/>
                      <a:pt x="17565" y="2211601"/>
                      <a:pt x="46961" y="2236206"/>
                    </a:cubicBezTo>
                    <a:lnTo>
                      <a:pt x="3251887" y="6500388"/>
                    </a:lnTo>
                    <a:cubicBezTo>
                      <a:pt x="2667939" y="4352642"/>
                      <a:pt x="2188765" y="2519221"/>
                      <a:pt x="1957242" y="0"/>
                    </a:cubicBezTo>
                    <a:lnTo>
                      <a:pt x="560630" y="1714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61"/>
            <p:cNvGrpSpPr/>
            <p:nvPr/>
          </p:nvGrpSpPr>
          <p:grpSpPr>
            <a:xfrm>
              <a:off x="651827" y="-50052"/>
              <a:ext cx="2831442" cy="5756020"/>
              <a:chOff x="824591" y="-56577"/>
              <a:chExt cx="2831442" cy="5756020"/>
            </a:xfrm>
          </p:grpSpPr>
          <p:grpSp>
            <p:nvGrpSpPr>
              <p:cNvPr id="953" name="Google Shape;953;p61"/>
              <p:cNvGrpSpPr/>
              <p:nvPr/>
            </p:nvGrpSpPr>
            <p:grpSpPr>
              <a:xfrm rot="10228926">
                <a:off x="2297482" y="4211016"/>
                <a:ext cx="1251871" cy="1394524"/>
                <a:chOff x="4768672" y="1878571"/>
                <a:chExt cx="547259" cy="609621"/>
              </a:xfrm>
            </p:grpSpPr>
            <p:sp>
              <p:nvSpPr>
                <p:cNvPr id="954" name="Google Shape;954;p61"/>
                <p:cNvSpPr/>
                <p:nvPr/>
              </p:nvSpPr>
              <p:spPr>
                <a:xfrm rot="-10380000">
                  <a:off x="4802271" y="1897244"/>
                  <a:ext cx="341441" cy="572275"/>
                </a:xfrm>
                <a:custGeom>
                  <a:rect b="b" l="l" r="r" t="t"/>
                  <a:pathLst>
                    <a:path extrusionOk="0" h="775132" w="462473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12700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61"/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rect b="b" l="l" r="r" t="t"/>
                  <a:pathLst>
                    <a:path extrusionOk="0" h="166388" w="217656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6" name="Google Shape;956;p61"/>
              <p:cNvGrpSpPr/>
              <p:nvPr/>
            </p:nvGrpSpPr>
            <p:grpSpPr>
              <a:xfrm flipH="1" rot="-10228926">
                <a:off x="931271" y="4211016"/>
                <a:ext cx="1251871" cy="1394524"/>
                <a:chOff x="4768672" y="1878571"/>
                <a:chExt cx="547259" cy="609621"/>
              </a:xfrm>
            </p:grpSpPr>
            <p:sp>
              <p:nvSpPr>
                <p:cNvPr id="957" name="Google Shape;957;p61"/>
                <p:cNvSpPr/>
                <p:nvPr/>
              </p:nvSpPr>
              <p:spPr>
                <a:xfrm rot="-10380000">
                  <a:off x="4802271" y="1897244"/>
                  <a:ext cx="341441" cy="572275"/>
                </a:xfrm>
                <a:custGeom>
                  <a:rect b="b" l="l" r="r" t="t"/>
                  <a:pathLst>
                    <a:path extrusionOk="0" h="775132" w="462473">
                      <a:moveTo>
                        <a:pt x="401001" y="0"/>
                      </a:moveTo>
                      <a:lnTo>
                        <a:pt x="462201" y="0"/>
                      </a:lnTo>
                      <a:lnTo>
                        <a:pt x="462202" y="601175"/>
                      </a:lnTo>
                      <a:lnTo>
                        <a:pt x="462473" y="601187"/>
                      </a:lnTo>
                      <a:lnTo>
                        <a:pt x="462202" y="604277"/>
                      </a:lnTo>
                      <a:lnTo>
                        <a:pt x="462201" y="612000"/>
                      </a:lnTo>
                      <a:lnTo>
                        <a:pt x="461523" y="612000"/>
                      </a:lnTo>
                      <a:cubicBezTo>
                        <a:pt x="456162" y="675114"/>
                        <a:pt x="453746" y="748270"/>
                        <a:pt x="392546" y="770377"/>
                      </a:cubicBezTo>
                      <a:cubicBezTo>
                        <a:pt x="292280" y="799787"/>
                        <a:pt x="77213" y="684479"/>
                        <a:pt x="0" y="651700"/>
                      </a:cubicBezTo>
                      <a:lnTo>
                        <a:pt x="20368" y="598081"/>
                      </a:lnTo>
                      <a:cubicBezTo>
                        <a:pt x="130899" y="631017"/>
                        <a:pt x="313896" y="720128"/>
                        <a:pt x="370989" y="709586"/>
                      </a:cubicBezTo>
                      <a:cubicBezTo>
                        <a:pt x="401045" y="687002"/>
                        <a:pt x="394312" y="666925"/>
                        <a:pt x="400233" y="598442"/>
                      </a:cubicBezTo>
                      <a:lnTo>
                        <a:pt x="401001" y="598476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 cap="flat" cmpd="sng" w="12700">
                  <a:solidFill>
                    <a:srgbClr val="A5A5A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p61"/>
                <p:cNvSpPr/>
                <p:nvPr/>
              </p:nvSpPr>
              <p:spPr>
                <a:xfrm rot="2337237">
                  <a:off x="5134487" y="1994694"/>
                  <a:ext cx="160694" cy="122843"/>
                </a:xfrm>
                <a:custGeom>
                  <a:rect b="b" l="l" r="r" t="t"/>
                  <a:pathLst>
                    <a:path extrusionOk="0" h="166388" w="217656">
                      <a:moveTo>
                        <a:pt x="193289" y="142021"/>
                      </a:moveTo>
                      <a:cubicBezTo>
                        <a:pt x="178234" y="157076"/>
                        <a:pt x="157435" y="166388"/>
                        <a:pt x="134462" y="166388"/>
                      </a:cubicBezTo>
                      <a:cubicBezTo>
                        <a:pt x="112031" y="166388"/>
                        <a:pt x="91674" y="157511"/>
                        <a:pt x="76905" y="142878"/>
                      </a:cubicBezTo>
                      <a:lnTo>
                        <a:pt x="14686" y="153039"/>
                      </a:lnTo>
                      <a:lnTo>
                        <a:pt x="0" y="63111"/>
                      </a:lnTo>
                      <a:lnTo>
                        <a:pt x="57209" y="53768"/>
                      </a:lnTo>
                      <a:cubicBezTo>
                        <a:pt x="68633" y="22251"/>
                        <a:pt x="98949" y="0"/>
                        <a:pt x="134462" y="0"/>
                      </a:cubicBezTo>
                      <a:cubicBezTo>
                        <a:pt x="180409" y="0"/>
                        <a:pt x="217656" y="37247"/>
                        <a:pt x="217656" y="83194"/>
                      </a:cubicBezTo>
                      <a:cubicBezTo>
                        <a:pt x="217656" y="106167"/>
                        <a:pt x="208344" y="126966"/>
                        <a:pt x="193289" y="142021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59" name="Google Shape;959;p61"/>
              <p:cNvSpPr/>
              <p:nvPr/>
            </p:nvSpPr>
            <p:spPr>
              <a:xfrm rot="10800000">
                <a:off x="2186635" y="-56577"/>
                <a:ext cx="643214" cy="2504922"/>
              </a:xfrm>
              <a:custGeom>
                <a:rect b="b" l="l" r="r" t="t"/>
                <a:pathLst>
                  <a:path extrusionOk="0" h="2504922" w="643214">
                    <a:moveTo>
                      <a:pt x="216501" y="2504922"/>
                    </a:moveTo>
                    <a:lnTo>
                      <a:pt x="0" y="2504922"/>
                    </a:lnTo>
                    <a:lnTo>
                      <a:pt x="161536" y="2023432"/>
                    </a:lnTo>
                    <a:cubicBezTo>
                      <a:pt x="283541" y="1633302"/>
                      <a:pt x="386241" y="1228986"/>
                      <a:pt x="441068" y="787787"/>
                    </a:cubicBezTo>
                    <a:cubicBezTo>
                      <a:pt x="467417" y="575523"/>
                      <a:pt x="463617" y="136249"/>
                      <a:pt x="448805" y="34502"/>
                    </a:cubicBezTo>
                    <a:lnTo>
                      <a:pt x="448786" y="34443"/>
                    </a:lnTo>
                    <a:lnTo>
                      <a:pt x="641908" y="0"/>
                    </a:lnTo>
                    <a:lnTo>
                      <a:pt x="642457" y="28564"/>
                    </a:lnTo>
                    <a:cubicBezTo>
                      <a:pt x="644706" y="175329"/>
                      <a:pt x="647915" y="790092"/>
                      <a:pt x="555351" y="1233242"/>
                    </a:cubicBezTo>
                    <a:cubicBezTo>
                      <a:pt x="493961" y="1573719"/>
                      <a:pt x="411723" y="1895841"/>
                      <a:pt x="315478" y="2204996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60" name="Google Shape;960;p6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25903" y="2257689"/>
                <a:ext cx="2660463" cy="20379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1" name="Google Shape;961;p61"/>
            <p:cNvGrpSpPr/>
            <p:nvPr/>
          </p:nvGrpSpPr>
          <p:grpSpPr>
            <a:xfrm>
              <a:off x="5519089" y="0"/>
              <a:ext cx="1485041" cy="6101320"/>
              <a:chOff x="5519089" y="0"/>
              <a:chExt cx="1485041" cy="6101320"/>
            </a:xfrm>
          </p:grpSpPr>
          <p:grpSp>
            <p:nvGrpSpPr>
              <p:cNvPr id="962" name="Google Shape;962;p61"/>
              <p:cNvGrpSpPr/>
              <p:nvPr/>
            </p:nvGrpSpPr>
            <p:grpSpPr>
              <a:xfrm>
                <a:off x="5519089" y="4469518"/>
                <a:ext cx="1485041" cy="1631802"/>
                <a:chOff x="5519089" y="4469518"/>
                <a:chExt cx="1485041" cy="1631802"/>
              </a:xfrm>
            </p:grpSpPr>
            <p:sp>
              <p:nvSpPr>
                <p:cNvPr id="963" name="Google Shape;963;p61"/>
                <p:cNvSpPr/>
                <p:nvPr/>
              </p:nvSpPr>
              <p:spPr>
                <a:xfrm rot="536029">
                  <a:off x="6343989" y="4480259"/>
                  <a:ext cx="163022" cy="31610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64" name="Google Shape;964;p61"/>
                <p:cNvGrpSpPr/>
                <p:nvPr/>
              </p:nvGrpSpPr>
              <p:grpSpPr>
                <a:xfrm rot="-9900000">
                  <a:off x="5655344" y="4752535"/>
                  <a:ext cx="1212531" cy="1212531"/>
                  <a:chOff x="7123973" y="1204727"/>
                  <a:chExt cx="252497" cy="252497"/>
                </a:xfrm>
              </p:grpSpPr>
              <p:grpSp>
                <p:nvGrpSpPr>
                  <p:cNvPr id="965" name="Google Shape;965;p61"/>
                  <p:cNvGrpSpPr/>
                  <p:nvPr/>
                </p:nvGrpSpPr>
                <p:grpSpPr>
                  <a:xfrm>
                    <a:off x="7123973" y="1204727"/>
                    <a:ext cx="252497" cy="252497"/>
                    <a:chOff x="4915373" y="1633391"/>
                    <a:chExt cx="342000" cy="342000"/>
                  </a:xfrm>
                </p:grpSpPr>
                <p:sp>
                  <p:nvSpPr>
                    <p:cNvPr id="966" name="Google Shape;966;p61"/>
                    <p:cNvSpPr/>
                    <p:nvPr/>
                  </p:nvSpPr>
                  <p:spPr>
                    <a:xfrm>
                      <a:off x="4915373" y="1633391"/>
                      <a:ext cx="342000" cy="342000"/>
                    </a:xfrm>
                    <a:prstGeom prst="ellipse">
                      <a:avLst/>
                    </a:prstGeom>
                    <a:solidFill>
                      <a:srgbClr val="3F3F3F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67" name="Google Shape;967;p61"/>
                    <p:cNvSpPr/>
                    <p:nvPr/>
                  </p:nvSpPr>
                  <p:spPr>
                    <a:xfrm>
                      <a:off x="4932040" y="1666488"/>
                      <a:ext cx="295795" cy="295795"/>
                    </a:xfrm>
                    <a:prstGeom prst="ellipse">
                      <a:avLst/>
                    </a:prstGeom>
                    <a:solidFill>
                      <a:srgbClr val="D8D8D8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68" name="Google Shape;968;p61"/>
                    <p:cNvSpPr/>
                    <p:nvPr/>
                  </p:nvSpPr>
                  <p:spPr>
                    <a:xfrm>
                      <a:off x="4970613" y="1724593"/>
                      <a:ext cx="207640" cy="207640"/>
                    </a:xfrm>
                    <a:prstGeom prst="ellipse">
                      <a:avLst/>
                    </a:prstGeom>
                    <a:solidFill>
                      <a:srgbClr val="D8D8D8"/>
                    </a:solidFill>
                    <a:ln cap="flat" cmpd="sng" w="15875">
                      <a:solidFill>
                        <a:srgbClr val="3F3F3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69" name="Google Shape;969;p61"/>
                  <p:cNvSpPr/>
                  <p:nvPr/>
                </p:nvSpPr>
                <p:spPr>
                  <a:xfrm rot="-718093">
                    <a:off x="7167196" y="1276843"/>
                    <a:ext cx="152933" cy="152933"/>
                  </a:xfrm>
                  <a:prstGeom prst="chord">
                    <a:avLst>
                      <a:gd fmla="val 5070744" name="adj1"/>
                      <a:gd fmla="val 16200000" name="adj2"/>
                    </a:avLst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70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0" name="Google Shape;970;p61"/>
                  <p:cNvSpPr/>
                  <p:nvPr/>
                </p:nvSpPr>
                <p:spPr>
                  <a:xfrm rot="-718093">
                    <a:off x="7167196" y="1276843"/>
                    <a:ext cx="152933" cy="152933"/>
                  </a:xfrm>
                  <a:prstGeom prst="chord">
                    <a:avLst>
                      <a:gd fmla="val 16204063" name="adj1"/>
                      <a:gd fmla="val 5391679" name="adj2"/>
                    </a:avLst>
                  </a:pr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70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71" name="Google Shape;971;p61"/>
              <p:cNvSpPr/>
              <p:nvPr/>
            </p:nvSpPr>
            <p:spPr>
              <a:xfrm rot="10800000">
                <a:off x="6332106" y="0"/>
                <a:ext cx="648795" cy="4657780"/>
              </a:xfrm>
              <a:custGeom>
                <a:rect b="b" l="l" r="r" t="t"/>
                <a:pathLst>
                  <a:path extrusionOk="0" h="4388540" w="648795">
                    <a:moveTo>
                      <a:pt x="397704" y="4388540"/>
                    </a:moveTo>
                    <a:lnTo>
                      <a:pt x="200253" y="4388540"/>
                    </a:lnTo>
                    <a:cubicBezTo>
                      <a:pt x="-101502" y="3034243"/>
                      <a:pt x="-3206" y="2784847"/>
                      <a:pt x="114139" y="2154450"/>
                    </a:cubicBezTo>
                    <a:cubicBezTo>
                      <a:pt x="236144" y="1764320"/>
                      <a:pt x="374849" y="1220730"/>
                      <a:pt x="431771" y="861655"/>
                    </a:cubicBezTo>
                    <a:cubicBezTo>
                      <a:pt x="488693" y="502580"/>
                      <a:pt x="438383" y="286360"/>
                      <a:pt x="455672" y="0"/>
                    </a:cubicBezTo>
                    <a:lnTo>
                      <a:pt x="648795" y="27264"/>
                    </a:lnTo>
                    <a:cubicBezTo>
                      <a:pt x="646916" y="477181"/>
                      <a:pt x="645037" y="833890"/>
                      <a:pt x="546054" y="1307110"/>
                    </a:cubicBezTo>
                    <a:cubicBezTo>
                      <a:pt x="484664" y="1647587"/>
                      <a:pt x="402426" y="1969709"/>
                      <a:pt x="306181" y="2278864"/>
                    </a:cubicBezTo>
                    <a:cubicBezTo>
                      <a:pt x="196989" y="2664589"/>
                      <a:pt x="144946" y="3317015"/>
                      <a:pt x="397704" y="438854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1"/>
          <p:cNvGrpSpPr/>
          <p:nvPr/>
        </p:nvGrpSpPr>
        <p:grpSpPr>
          <a:xfrm>
            <a:off x="0" y="-530"/>
            <a:ext cx="4664412" cy="6857155"/>
            <a:chOff x="0" y="-530"/>
            <a:chExt cx="4664412" cy="6857155"/>
          </a:xfrm>
        </p:grpSpPr>
        <p:sp>
          <p:nvSpPr>
            <p:cNvPr id="308" name="Google Shape;308;p31"/>
            <p:cNvSpPr/>
            <p:nvPr/>
          </p:nvSpPr>
          <p:spPr>
            <a:xfrm>
              <a:off x="1362649" y="181009"/>
              <a:ext cx="1720247" cy="4556772"/>
            </a:xfrm>
            <a:custGeom>
              <a:rect b="b" l="l" r="r" t="t"/>
              <a:pathLst>
                <a:path extrusionOk="0" h="1990354" w="751387">
                  <a:moveTo>
                    <a:pt x="746091" y="1970303"/>
                  </a:moveTo>
                  <a:cubicBezTo>
                    <a:pt x="751120" y="1938070"/>
                    <a:pt x="756035" y="194504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7885" y="1795424"/>
                    <a:pt x="468112" y="1886363"/>
                    <a:pt x="474514" y="1981276"/>
                  </a:cubicBezTo>
                  <a:cubicBezTo>
                    <a:pt x="520120" y="1985962"/>
                    <a:pt x="701285" y="2004136"/>
                    <a:pt x="746091" y="19703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700584" y="4688266"/>
              <a:ext cx="2657562" cy="2168355"/>
            </a:xfrm>
            <a:custGeom>
              <a:rect b="b" l="l" r="r" t="t"/>
              <a:pathLst>
                <a:path extrusionOk="0" h="2175585" w="2666423">
                  <a:moveTo>
                    <a:pt x="2660070" y="54035"/>
                  </a:moveTo>
                  <a:cubicBezTo>
                    <a:pt x="2026658" y="-56569"/>
                    <a:pt x="782070" y="37543"/>
                    <a:pt x="241947" y="33554"/>
                  </a:cubicBezTo>
                  <a:cubicBezTo>
                    <a:pt x="180509" y="165881"/>
                    <a:pt x="182085" y="347044"/>
                    <a:pt x="164756" y="488823"/>
                  </a:cubicBezTo>
                  <a:cubicBezTo>
                    <a:pt x="128525" y="788134"/>
                    <a:pt x="98591" y="1089022"/>
                    <a:pt x="70237" y="1388333"/>
                  </a:cubicBezTo>
                  <a:lnTo>
                    <a:pt x="0" y="2175585"/>
                  </a:lnTo>
                  <a:lnTo>
                    <a:pt x="2666423" y="2175585"/>
                  </a:lnTo>
                  <a:cubicBezTo>
                    <a:pt x="2666365" y="2160620"/>
                    <a:pt x="2666306" y="2145656"/>
                    <a:pt x="2666248" y="2130691"/>
                  </a:cubicBezTo>
                  <a:cubicBezTo>
                    <a:pt x="2662506" y="1169438"/>
                    <a:pt x="2658297" y="74416"/>
                    <a:pt x="2660070" y="540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0" y="226153"/>
              <a:ext cx="4664412" cy="6630472"/>
            </a:xfrm>
            <a:custGeom>
              <a:rect b="b" l="l" r="r" t="t"/>
              <a:pathLst>
                <a:path extrusionOk="0" h="6652578" w="4679962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1506088" y="-530"/>
              <a:ext cx="1126951" cy="809234"/>
            </a:xfrm>
            <a:custGeom>
              <a:rect b="b" l="l" r="r" t="t"/>
              <a:pathLst>
                <a:path extrusionOk="0" h="811931" w="1130709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rgbClr val="FECB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1717351" y="24002"/>
              <a:ext cx="800747" cy="785047"/>
            </a:xfrm>
            <a:custGeom>
              <a:rect b="b" l="l" r="r" t="t"/>
              <a:pathLst>
                <a:path extrusionOk="0" h="342900" w="349758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979452" y="5679057"/>
              <a:ext cx="659436" cy="1177568"/>
            </a:xfrm>
            <a:custGeom>
              <a:rect b="b" l="l" r="r" t="t"/>
              <a:pathLst>
                <a:path extrusionOk="0" h="514350" w="288036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rgbClr val="FECB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029912" y="5220842"/>
              <a:ext cx="580933" cy="549532"/>
            </a:xfrm>
            <a:custGeom>
              <a:rect b="b" l="l" r="r" t="t"/>
              <a:pathLst>
                <a:path extrusionOk="0" h="240030" w="253746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3048741" y="4563135"/>
              <a:ext cx="15702" cy="109905"/>
            </a:xfrm>
            <a:custGeom>
              <a:rect b="b" l="l" r="r" t="t"/>
              <a:pathLst>
                <a:path extrusionOk="0" h="48006" w="120000">
                  <a:moveTo>
                    <a:pt x="42079" y="52121"/>
                  </a:moveTo>
                  <a:cubicBezTo>
                    <a:pt x="-31295" y="35661"/>
                    <a:pt x="15873" y="17145"/>
                    <a:pt x="5395" y="0"/>
                  </a:cubicBezTo>
                  <a:cubicBezTo>
                    <a:pt x="84012" y="16459"/>
                    <a:pt x="26358" y="34976"/>
                    <a:pt x="42079" y="5212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2051094" y="775349"/>
              <a:ext cx="942054" cy="3359992"/>
            </a:xfrm>
            <a:custGeom>
              <a:rect b="b" l="l" r="r" t="t"/>
              <a:pathLst>
                <a:path extrusionOk="0" h="1467612" w="411480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0" y="2348919"/>
              <a:ext cx="1791144" cy="2479556"/>
            </a:xfrm>
            <a:custGeom>
              <a:rect b="b" l="l" r="r" t="t"/>
              <a:pathLst>
                <a:path extrusionOk="0" h="2487823" w="1797116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528795" y="3244903"/>
              <a:ext cx="1067661" cy="989157"/>
            </a:xfrm>
            <a:custGeom>
              <a:rect b="b" l="l" r="r" t="t"/>
              <a:pathLst>
                <a:path extrusionOk="0" h="432054" w="46634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rgbClr val="FECB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19866" y="3566125"/>
              <a:ext cx="619804" cy="848710"/>
            </a:xfrm>
            <a:custGeom>
              <a:rect b="b" l="l" r="r" t="t"/>
              <a:pathLst>
                <a:path extrusionOk="0" h="370709" w="270724">
                  <a:moveTo>
                    <a:pt x="270724" y="294894"/>
                  </a:moveTo>
                  <a:cubicBezTo>
                    <a:pt x="236434" y="324383"/>
                    <a:pt x="211059" y="325755"/>
                    <a:pt x="177455" y="337413"/>
                  </a:cubicBezTo>
                  <a:lnTo>
                    <a:pt x="126706" y="355244"/>
                  </a:lnTo>
                  <a:lnTo>
                    <a:pt x="104760" y="361416"/>
                  </a:lnTo>
                  <a:cubicBezTo>
                    <a:pt x="56754" y="377190"/>
                    <a:pt x="58811" y="376504"/>
                    <a:pt x="40981" y="330555"/>
                  </a:cubicBezTo>
                  <a:cubicBezTo>
                    <a:pt x="-4968" y="213969"/>
                    <a:pt x="-2911" y="157734"/>
                    <a:pt x="3262" y="52806"/>
                  </a:cubicBezTo>
                  <a:cubicBezTo>
                    <a:pt x="28865" y="-2287"/>
                    <a:pt x="166825" y="914"/>
                    <a:pt x="194600" y="0"/>
                  </a:cubicBezTo>
                  <a:cubicBezTo>
                    <a:pt x="180884" y="19888"/>
                    <a:pt x="175397" y="30175"/>
                    <a:pt x="169911" y="47320"/>
                  </a:cubicBezTo>
                  <a:cubicBezTo>
                    <a:pt x="147965" y="113842"/>
                    <a:pt x="181570" y="202311"/>
                    <a:pt x="190485" y="272262"/>
                  </a:cubicBezTo>
                  <a:cubicBezTo>
                    <a:pt x="191857" y="284607"/>
                    <a:pt x="197343" y="287350"/>
                    <a:pt x="208316" y="289407"/>
                  </a:cubicBezTo>
                  <a:cubicBezTo>
                    <a:pt x="242606" y="295579"/>
                    <a:pt x="236434" y="288721"/>
                    <a:pt x="270724" y="2948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" name="Google Shape;320;p31"/>
            <p:cNvGrpSpPr/>
            <p:nvPr/>
          </p:nvGrpSpPr>
          <p:grpSpPr>
            <a:xfrm>
              <a:off x="1238079" y="49762"/>
              <a:ext cx="2466332" cy="2587088"/>
              <a:chOff x="1238079" y="49762"/>
              <a:chExt cx="2466332" cy="2587088"/>
            </a:xfrm>
          </p:grpSpPr>
          <p:sp>
            <p:nvSpPr>
              <p:cNvPr id="321" name="Google Shape;321;p31"/>
              <p:cNvSpPr/>
              <p:nvPr/>
            </p:nvSpPr>
            <p:spPr>
              <a:xfrm>
                <a:off x="1238079" y="49762"/>
                <a:ext cx="304313" cy="2244313"/>
              </a:xfrm>
              <a:custGeom>
                <a:rect b="b" l="l" r="r" t="t"/>
                <a:pathLst>
                  <a:path extrusionOk="0" h="809244" w="109728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2" name="Google Shape;322;p31"/>
              <p:cNvGrpSpPr/>
              <p:nvPr/>
            </p:nvGrpSpPr>
            <p:grpSpPr>
              <a:xfrm flipH="1">
                <a:off x="2570295" y="442420"/>
                <a:ext cx="1134116" cy="2094513"/>
                <a:chOff x="8696683" y="395466"/>
                <a:chExt cx="939346" cy="1734809"/>
              </a:xfrm>
            </p:grpSpPr>
            <p:sp>
              <p:nvSpPr>
                <p:cNvPr id="323" name="Google Shape;323;p31"/>
                <p:cNvSpPr/>
                <p:nvPr/>
              </p:nvSpPr>
              <p:spPr>
                <a:xfrm flipH="1">
                  <a:off x="9030650" y="2067261"/>
                  <a:ext cx="63014" cy="63014"/>
                </a:xfrm>
                <a:custGeom>
                  <a:rect b="b" l="l" r="r" t="t"/>
                  <a:pathLst>
                    <a:path extrusionOk="0" h="27432" w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31"/>
                <p:cNvSpPr/>
                <p:nvPr/>
              </p:nvSpPr>
              <p:spPr>
                <a:xfrm flipH="1">
                  <a:off x="8725762" y="2008599"/>
                  <a:ext cx="78765" cy="78765"/>
                </a:xfrm>
                <a:custGeom>
                  <a:rect b="b" l="l" r="r" t="t"/>
                  <a:pathLst>
                    <a:path extrusionOk="0" h="34290" w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25" name="Google Shape;325;p31"/>
                <p:cNvGrpSpPr/>
                <p:nvPr/>
              </p:nvGrpSpPr>
              <p:grpSpPr>
                <a:xfrm>
                  <a:off x="8696683" y="395466"/>
                  <a:ext cx="939346" cy="1714491"/>
                  <a:chOff x="8696683" y="395466"/>
                  <a:chExt cx="939346" cy="1714491"/>
                </a:xfrm>
              </p:grpSpPr>
              <p:sp>
                <p:nvSpPr>
                  <p:cNvPr id="326" name="Google Shape;326;p31"/>
                  <p:cNvSpPr/>
                  <p:nvPr/>
                </p:nvSpPr>
                <p:spPr>
                  <a:xfrm flipH="1">
                    <a:off x="9092092" y="1401062"/>
                    <a:ext cx="330819" cy="708895"/>
                  </a:xfrm>
                  <a:custGeom>
                    <a:rect b="b" l="l" r="r" t="t"/>
                    <a:pathLst>
                      <a:path extrusionOk="0" h="308610" w="144018">
                        <a:moveTo>
                          <a:pt x="0" y="4566"/>
                        </a:moveTo>
                        <a:cubicBezTo>
                          <a:pt x="9601" y="-3664"/>
                          <a:pt x="13716" y="451"/>
                          <a:pt x="19888" y="7309"/>
                        </a:cubicBezTo>
                        <a:cubicBezTo>
                          <a:pt x="21260" y="32684"/>
                          <a:pt x="24689" y="52572"/>
                          <a:pt x="28804" y="73146"/>
                        </a:cubicBezTo>
                        <a:cubicBezTo>
                          <a:pt x="40462" y="129381"/>
                          <a:pt x="58979" y="202762"/>
                          <a:pt x="75438" y="239109"/>
                        </a:cubicBezTo>
                        <a:cubicBezTo>
                          <a:pt x="80924" y="250082"/>
                          <a:pt x="97384" y="274085"/>
                          <a:pt x="104242" y="280943"/>
                        </a:cubicBezTo>
                        <a:cubicBezTo>
                          <a:pt x="114529" y="289173"/>
                          <a:pt x="128930" y="297402"/>
                          <a:pt x="143332" y="297402"/>
                        </a:cubicBezTo>
                        <a:cubicBezTo>
                          <a:pt x="148133" y="302889"/>
                          <a:pt x="148133" y="309061"/>
                          <a:pt x="143332" y="314547"/>
                        </a:cubicBezTo>
                        <a:cubicBezTo>
                          <a:pt x="102184" y="307004"/>
                          <a:pt x="76810" y="280257"/>
                          <a:pt x="60350" y="243910"/>
                        </a:cubicBezTo>
                        <a:cubicBezTo>
                          <a:pt x="31547" y="174644"/>
                          <a:pt x="14402" y="104007"/>
                          <a:pt x="4115" y="29940"/>
                        </a:cubicBezTo>
                        <a:cubicBezTo>
                          <a:pt x="3429" y="21711"/>
                          <a:pt x="2057" y="12110"/>
                          <a:pt x="0" y="4566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31"/>
                  <p:cNvSpPr/>
                  <p:nvPr/>
                </p:nvSpPr>
                <p:spPr>
                  <a:xfrm flipH="1">
                    <a:off x="8696683" y="1335935"/>
                    <a:ext cx="173286" cy="708895"/>
                  </a:xfrm>
                  <a:custGeom>
                    <a:rect b="b" l="l" r="r" t="t"/>
                    <a:pathLst>
                      <a:path extrusionOk="0" h="308610" w="75438">
                        <a:moveTo>
                          <a:pt x="0" y="9601"/>
                        </a:moveTo>
                        <a:cubicBezTo>
                          <a:pt x="6172" y="3429"/>
                          <a:pt x="11659" y="6172"/>
                          <a:pt x="17145" y="0"/>
                        </a:cubicBezTo>
                        <a:cubicBezTo>
                          <a:pt x="45263" y="100127"/>
                          <a:pt x="62408" y="153619"/>
                          <a:pt x="75438" y="233858"/>
                        </a:cubicBezTo>
                        <a:cubicBezTo>
                          <a:pt x="78181" y="248945"/>
                          <a:pt x="78181" y="264033"/>
                          <a:pt x="75438" y="279121"/>
                        </a:cubicBezTo>
                        <a:cubicBezTo>
                          <a:pt x="71323" y="292837"/>
                          <a:pt x="69266" y="297637"/>
                          <a:pt x="65151" y="311353"/>
                        </a:cubicBezTo>
                        <a:cubicBezTo>
                          <a:pt x="56236" y="314782"/>
                          <a:pt x="53493" y="304495"/>
                          <a:pt x="47320" y="296951"/>
                        </a:cubicBezTo>
                        <a:cubicBezTo>
                          <a:pt x="58293" y="285979"/>
                          <a:pt x="61036" y="277749"/>
                          <a:pt x="61722" y="256489"/>
                        </a:cubicBezTo>
                        <a:cubicBezTo>
                          <a:pt x="59665" y="243459"/>
                          <a:pt x="60351" y="233172"/>
                          <a:pt x="57607" y="225628"/>
                        </a:cubicBezTo>
                        <a:cubicBezTo>
                          <a:pt x="44577" y="157734"/>
                          <a:pt x="28804" y="100127"/>
                          <a:pt x="5487" y="25375"/>
                        </a:cubicBezTo>
                        <a:cubicBezTo>
                          <a:pt x="4801" y="21946"/>
                          <a:pt x="2058" y="13030"/>
                          <a:pt x="0" y="9601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8" name="Google Shape;328;p31"/>
                  <p:cNvSpPr/>
                  <p:nvPr/>
                </p:nvSpPr>
                <p:spPr>
                  <a:xfrm flipH="1">
                    <a:off x="8832612" y="395466"/>
                    <a:ext cx="803417" cy="1023961"/>
                  </a:xfrm>
                  <a:custGeom>
                    <a:rect b="b" l="l" r="r" t="t"/>
                    <a:pathLst>
                      <a:path extrusionOk="0" h="445770" w="349758">
                        <a:moveTo>
                          <a:pt x="196" y="0"/>
                        </a:moveTo>
                        <a:cubicBezTo>
                          <a:pt x="30371" y="22631"/>
                          <a:pt x="85921" y="64465"/>
                          <a:pt x="119525" y="109042"/>
                        </a:cubicBezTo>
                        <a:cubicBezTo>
                          <a:pt x="119525" y="109042"/>
                          <a:pt x="142843" y="142646"/>
                          <a:pt x="153815" y="161163"/>
                        </a:cubicBezTo>
                        <a:cubicBezTo>
                          <a:pt x="162731" y="175565"/>
                          <a:pt x="163417" y="191338"/>
                          <a:pt x="181247" y="189967"/>
                        </a:cubicBezTo>
                        <a:cubicBezTo>
                          <a:pt x="197707" y="191338"/>
                          <a:pt x="216223" y="196139"/>
                          <a:pt x="226510" y="200254"/>
                        </a:cubicBezTo>
                        <a:cubicBezTo>
                          <a:pt x="256685" y="212598"/>
                          <a:pt x="280003" y="246888"/>
                          <a:pt x="293033" y="270891"/>
                        </a:cubicBezTo>
                        <a:cubicBezTo>
                          <a:pt x="317036" y="315468"/>
                          <a:pt x="335553" y="359359"/>
                          <a:pt x="351326" y="407365"/>
                        </a:cubicBezTo>
                        <a:cubicBezTo>
                          <a:pt x="352012" y="420395"/>
                          <a:pt x="346525" y="426568"/>
                          <a:pt x="333495" y="425196"/>
                        </a:cubicBezTo>
                        <a:cubicBezTo>
                          <a:pt x="310178" y="379933"/>
                          <a:pt x="304006" y="343586"/>
                          <a:pt x="274516" y="291465"/>
                        </a:cubicBezTo>
                        <a:cubicBezTo>
                          <a:pt x="258057" y="265405"/>
                          <a:pt x="248456" y="226314"/>
                          <a:pt x="197707" y="216027"/>
                        </a:cubicBezTo>
                        <a:cubicBezTo>
                          <a:pt x="185362" y="213284"/>
                          <a:pt x="156559" y="220828"/>
                          <a:pt x="146957" y="228371"/>
                        </a:cubicBezTo>
                        <a:cubicBezTo>
                          <a:pt x="104438" y="259232"/>
                          <a:pt x="88664" y="317525"/>
                          <a:pt x="101009" y="369646"/>
                        </a:cubicBezTo>
                        <a:cubicBezTo>
                          <a:pt x="106495" y="395021"/>
                          <a:pt x="111982" y="419024"/>
                          <a:pt x="114725" y="447142"/>
                        </a:cubicBezTo>
                        <a:cubicBezTo>
                          <a:pt x="112667" y="451942"/>
                          <a:pt x="99637" y="449199"/>
                          <a:pt x="92779" y="445770"/>
                        </a:cubicBezTo>
                        <a:cubicBezTo>
                          <a:pt x="85235" y="415595"/>
                          <a:pt x="74263" y="381991"/>
                          <a:pt x="71519" y="350444"/>
                        </a:cubicBezTo>
                        <a:cubicBezTo>
                          <a:pt x="66719" y="291465"/>
                          <a:pt x="88664" y="243459"/>
                          <a:pt x="132556" y="205054"/>
                        </a:cubicBezTo>
                        <a:cubicBezTo>
                          <a:pt x="142157" y="196825"/>
                          <a:pt x="134613" y="185852"/>
                          <a:pt x="128441" y="176251"/>
                        </a:cubicBezTo>
                        <a:cubicBezTo>
                          <a:pt x="128441" y="176251"/>
                          <a:pt x="117468" y="154991"/>
                          <a:pt x="107181" y="137846"/>
                        </a:cubicBezTo>
                        <a:cubicBezTo>
                          <a:pt x="94837" y="115900"/>
                          <a:pt x="68090" y="90526"/>
                          <a:pt x="35858" y="63779"/>
                        </a:cubicBezTo>
                        <a:cubicBezTo>
                          <a:pt x="27628" y="55550"/>
                          <a:pt x="15970" y="45949"/>
                          <a:pt x="7740" y="38405"/>
                        </a:cubicBezTo>
                        <a:cubicBezTo>
                          <a:pt x="4997" y="36347"/>
                          <a:pt x="-1175" y="11659"/>
                          <a:pt x="196" y="0"/>
                        </a:cubicBezTo>
                        <a:close/>
                      </a:path>
                    </a:pathLst>
                  </a:custGeom>
                  <a:solidFill>
                    <a:srgbClr val="3F3F3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29" name="Google Shape;329;p31"/>
              <p:cNvGrpSpPr/>
              <p:nvPr/>
            </p:nvGrpSpPr>
            <p:grpSpPr>
              <a:xfrm rot="-9900000">
                <a:off x="1322630" y="2252611"/>
                <a:ext cx="345423" cy="345423"/>
                <a:chOff x="7123973" y="1204727"/>
                <a:chExt cx="252497" cy="252497"/>
              </a:xfrm>
            </p:grpSpPr>
            <p:grpSp>
              <p:nvGrpSpPr>
                <p:cNvPr id="330" name="Google Shape;330;p31"/>
                <p:cNvGrpSpPr/>
                <p:nvPr/>
              </p:nvGrpSpPr>
              <p:grpSpPr>
                <a:xfrm>
                  <a:off x="7123973" y="1204727"/>
                  <a:ext cx="252497" cy="252497"/>
                  <a:chOff x="4915373" y="1633391"/>
                  <a:chExt cx="342000" cy="342000"/>
                </a:xfrm>
              </p:grpSpPr>
              <p:sp>
                <p:nvSpPr>
                  <p:cNvPr id="331" name="Google Shape;331;p31"/>
                  <p:cNvSpPr/>
                  <p:nvPr/>
                </p:nvSpPr>
                <p:spPr>
                  <a:xfrm>
                    <a:off x="4915373" y="1633391"/>
                    <a:ext cx="342000" cy="342000"/>
                  </a:xfrm>
                  <a:prstGeom prst="ellipse">
                    <a:avLst/>
                  </a:prstGeom>
                  <a:solidFill>
                    <a:srgbClr val="3F3F3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70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31"/>
                  <p:cNvSpPr/>
                  <p:nvPr/>
                </p:nvSpPr>
                <p:spPr>
                  <a:xfrm>
                    <a:off x="4932040" y="1666488"/>
                    <a:ext cx="295795" cy="295795"/>
                  </a:xfrm>
                  <a:prstGeom prst="ellipse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70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31"/>
                  <p:cNvSpPr/>
                  <p:nvPr/>
                </p:nvSpPr>
                <p:spPr>
                  <a:xfrm>
                    <a:off x="4970613" y="1724593"/>
                    <a:ext cx="207640" cy="207640"/>
                  </a:xfrm>
                  <a:prstGeom prst="ellipse">
                    <a:avLst/>
                  </a:prstGeom>
                  <a:solidFill>
                    <a:srgbClr val="D8D8D8"/>
                  </a:solidFill>
                  <a:ln cap="flat" cmpd="sng" w="15875">
                    <a:solidFill>
                      <a:srgbClr val="3F3F3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2701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4" name="Google Shape;334;p31"/>
                <p:cNvSpPr/>
                <p:nvPr/>
              </p:nvSpPr>
              <p:spPr>
                <a:xfrm rot="-718093">
                  <a:off x="7167196" y="1276843"/>
                  <a:ext cx="152933" cy="152933"/>
                </a:xfrm>
                <a:prstGeom prst="chord">
                  <a:avLst>
                    <a:gd fmla="val 5070744" name="adj1"/>
                    <a:gd fmla="val 16200000" name="adj2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31"/>
                <p:cNvSpPr/>
                <p:nvPr/>
              </p:nvSpPr>
              <p:spPr>
                <a:xfrm rot="-718093">
                  <a:off x="7167196" y="1276843"/>
                  <a:ext cx="152933" cy="152933"/>
                </a:xfrm>
                <a:prstGeom prst="chord">
                  <a:avLst>
                    <a:gd fmla="val 16204063" name="adj1"/>
                    <a:gd fmla="val 5391679" name="adj2"/>
                  </a:avLst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36" name="Google Shape;336;p31"/>
          <p:cNvSpPr txBox="1"/>
          <p:nvPr/>
        </p:nvSpPr>
        <p:spPr>
          <a:xfrm>
            <a:off x="4924362" y="124971"/>
            <a:ext cx="7259052" cy="935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1"/>
          <p:cNvSpPr/>
          <p:nvPr/>
        </p:nvSpPr>
        <p:spPr>
          <a:xfrm flipH="1" rot="10800000">
            <a:off x="5684576" y="4865898"/>
            <a:ext cx="5773999" cy="592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1"/>
          <p:cNvSpPr/>
          <p:nvPr/>
        </p:nvSpPr>
        <p:spPr>
          <a:xfrm flipH="1" rot="10800000">
            <a:off x="5339056" y="3621746"/>
            <a:ext cx="6119519" cy="592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1"/>
          <p:cNvSpPr/>
          <p:nvPr/>
        </p:nvSpPr>
        <p:spPr>
          <a:xfrm flipH="1" rot="10800000">
            <a:off x="5942717" y="2377595"/>
            <a:ext cx="5515858" cy="592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1"/>
          <p:cNvSpPr/>
          <p:nvPr/>
        </p:nvSpPr>
        <p:spPr>
          <a:xfrm flipH="1" rot="10800000">
            <a:off x="5076711" y="1133444"/>
            <a:ext cx="6381864" cy="592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6638643" y="1106713"/>
            <a:ext cx="9811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6638643" y="2350864"/>
            <a:ext cx="9811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6638643" y="3595015"/>
            <a:ext cx="9811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6638643" y="4839167"/>
            <a:ext cx="9811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7784307" y="1200378"/>
            <a:ext cx="39943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Dataset Overview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7875747" y="2429734"/>
            <a:ext cx="39943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Build Custom Dataset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7875747" y="3673598"/>
            <a:ext cx="39943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 Training 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7875747" y="4931499"/>
            <a:ext cx="39943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Result Visualization 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1"/>
          <p:cNvSpPr/>
          <p:nvPr/>
        </p:nvSpPr>
        <p:spPr>
          <a:xfrm flipH="1" rot="10800000">
            <a:off x="5109552" y="6074177"/>
            <a:ext cx="6381864" cy="592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6671484" y="6047446"/>
            <a:ext cx="9811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7942236" y="6137682"/>
            <a:ext cx="43310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Compare &amp; Analyze</a:t>
            </a:r>
            <a:endParaRPr b="1" sz="2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/>
          <p:nvPr/>
        </p:nvSpPr>
        <p:spPr>
          <a:xfrm>
            <a:off x="0" y="6094078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"/>
              <a:t>Dataset Overview</a:t>
            </a:r>
            <a:endParaRPr/>
          </a:p>
        </p:txBody>
      </p:sp>
      <p:grpSp>
        <p:nvGrpSpPr>
          <p:cNvPr id="358" name="Google Shape;358;p32"/>
          <p:cNvGrpSpPr/>
          <p:nvPr/>
        </p:nvGrpSpPr>
        <p:grpSpPr>
          <a:xfrm>
            <a:off x="6271099" y="3211245"/>
            <a:ext cx="5775854" cy="3568219"/>
            <a:chOff x="5814569" y="2460779"/>
            <a:chExt cx="5833992" cy="3604135"/>
          </a:xfrm>
        </p:grpSpPr>
        <p:sp>
          <p:nvSpPr>
            <p:cNvPr id="359" name="Google Shape;359;p32"/>
            <p:cNvSpPr/>
            <p:nvPr/>
          </p:nvSpPr>
          <p:spPr>
            <a:xfrm>
              <a:off x="5814569" y="2460779"/>
              <a:ext cx="5833992" cy="3604135"/>
            </a:xfrm>
            <a:custGeom>
              <a:rect b="b" l="l" r="r" t="t"/>
              <a:pathLst>
                <a:path extrusionOk="0" h="6419850" w="10391775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9615333" y="4240313"/>
              <a:ext cx="448003" cy="448003"/>
            </a:xfrm>
            <a:prstGeom prst="mathPl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1" name="Google Shape;361;p32"/>
            <p:cNvGrpSpPr/>
            <p:nvPr/>
          </p:nvGrpSpPr>
          <p:grpSpPr>
            <a:xfrm rot="-742763">
              <a:off x="9006092" y="3503825"/>
              <a:ext cx="1243530" cy="1259250"/>
              <a:chOff x="8859435" y="3918559"/>
              <a:chExt cx="1243530" cy="1259250"/>
            </a:xfrm>
          </p:grpSpPr>
          <p:grpSp>
            <p:nvGrpSpPr>
              <p:cNvPr id="362" name="Google Shape;362;p32"/>
              <p:cNvGrpSpPr/>
              <p:nvPr/>
            </p:nvGrpSpPr>
            <p:grpSpPr>
              <a:xfrm>
                <a:off x="8875569" y="3918559"/>
                <a:ext cx="1227396" cy="1259250"/>
                <a:chOff x="8715124" y="4665466"/>
                <a:chExt cx="1227396" cy="1259250"/>
              </a:xfrm>
            </p:grpSpPr>
            <p:sp>
              <p:nvSpPr>
                <p:cNvPr id="363" name="Google Shape;363;p32"/>
                <p:cNvSpPr/>
                <p:nvPr/>
              </p:nvSpPr>
              <p:spPr>
                <a:xfrm rot="567401">
                  <a:off x="8772175" y="4670224"/>
                  <a:ext cx="116160" cy="704068"/>
                </a:xfrm>
                <a:custGeom>
                  <a:rect b="b" l="l" r="r" t="t"/>
                  <a:pathLst>
                    <a:path extrusionOk="0" h="1198955" w="197809">
                      <a:moveTo>
                        <a:pt x="31309" y="0"/>
                      </a:moveTo>
                      <a:lnTo>
                        <a:pt x="8623" y="96358"/>
                      </a:lnTo>
                      <a:cubicBezTo>
                        <a:pt x="2589" y="138981"/>
                        <a:pt x="0" y="182536"/>
                        <a:pt x="0" y="226395"/>
                      </a:cubicBezTo>
                      <a:cubicBezTo>
                        <a:pt x="0" y="551685"/>
                        <a:pt x="77971" y="864793"/>
                        <a:pt x="143760" y="1179118"/>
                      </a:cubicBezTo>
                      <a:cubicBezTo>
                        <a:pt x="165691" y="1207140"/>
                        <a:pt x="202240" y="1204703"/>
                        <a:pt x="197367" y="1176683"/>
                      </a:cubicBezTo>
                      <a:cubicBezTo>
                        <a:pt x="176656" y="1063378"/>
                        <a:pt x="137668" y="925709"/>
                        <a:pt x="116958" y="812404"/>
                      </a:cubicBezTo>
                      <a:cubicBezTo>
                        <a:pt x="77972" y="602855"/>
                        <a:pt x="52387" y="390868"/>
                        <a:pt x="51170" y="176444"/>
                      </a:cubicBezTo>
                      <a:cubicBezTo>
                        <a:pt x="51170" y="152991"/>
                        <a:pt x="52007" y="129767"/>
                        <a:pt x="54101" y="106809"/>
                      </a:cubicBezTo>
                      <a:lnTo>
                        <a:pt x="61676" y="5758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2"/>
                <p:cNvSpPr/>
                <p:nvPr/>
              </p:nvSpPr>
              <p:spPr>
                <a:xfrm rot="2624473">
                  <a:off x="9205359" y="5419204"/>
                  <a:ext cx="175807" cy="376730"/>
                </a:xfrm>
                <a:custGeom>
                  <a:rect b="b" l="l" r="r" t="t"/>
                  <a:pathLst>
                    <a:path extrusionOk="0" h="308610" w="144018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2"/>
                <p:cNvSpPr/>
                <p:nvPr/>
              </p:nvSpPr>
              <p:spPr>
                <a:xfrm rot="2624473">
                  <a:off x="9453204" y="5568427"/>
                  <a:ext cx="92090" cy="376730"/>
                </a:xfrm>
                <a:custGeom>
                  <a:rect b="b" l="l" r="r" t="t"/>
                  <a:pathLst>
                    <a:path extrusionOk="0" h="308610" w="75438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2"/>
                <p:cNvSpPr/>
                <p:nvPr/>
              </p:nvSpPr>
              <p:spPr>
                <a:xfrm rot="2624473">
                  <a:off x="9373440" y="5030162"/>
                  <a:ext cx="449137" cy="527241"/>
                </a:xfrm>
                <a:custGeom>
                  <a:rect b="b" l="l" r="r" t="t"/>
                  <a:pathLst>
                    <a:path extrusionOk="0" h="431907" w="367924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2"/>
              <p:cNvGrpSpPr/>
              <p:nvPr/>
            </p:nvGrpSpPr>
            <p:grpSpPr>
              <a:xfrm>
                <a:off x="8859435" y="4586724"/>
                <a:ext cx="222281" cy="222281"/>
                <a:chOff x="8668331" y="5339914"/>
                <a:chExt cx="222281" cy="222281"/>
              </a:xfrm>
            </p:grpSpPr>
            <p:sp>
              <p:nvSpPr>
                <p:cNvPr id="368" name="Google Shape;368;p32"/>
                <p:cNvSpPr/>
                <p:nvPr/>
              </p:nvSpPr>
              <p:spPr>
                <a:xfrm rot="567401">
                  <a:off x="8682887" y="5354471"/>
                  <a:ext cx="193168" cy="193168"/>
                </a:xfrm>
                <a:custGeom>
                  <a:rect b="b" l="l" r="r" t="t"/>
                  <a:pathLst>
                    <a:path extrusionOk="0" h="185166" w="185166">
                      <a:moveTo>
                        <a:pt x="64571" y="1778"/>
                      </a:moveTo>
                      <a:cubicBezTo>
                        <a:pt x="98175" y="406"/>
                        <a:pt x="107776" y="-5080"/>
                        <a:pt x="135208" y="14122"/>
                      </a:cubicBezTo>
                      <a:cubicBezTo>
                        <a:pt x="176356" y="37439"/>
                        <a:pt x="193501" y="74473"/>
                        <a:pt x="183214" y="116306"/>
                      </a:cubicBezTo>
                      <a:cubicBezTo>
                        <a:pt x="172927" y="158826"/>
                        <a:pt x="137952" y="187630"/>
                        <a:pt x="95432" y="189001"/>
                      </a:cubicBezTo>
                      <a:cubicBezTo>
                        <a:pt x="53598" y="190373"/>
                        <a:pt x="15193" y="162255"/>
                        <a:pt x="3535" y="121107"/>
                      </a:cubicBezTo>
                      <a:cubicBezTo>
                        <a:pt x="-8124" y="79273"/>
                        <a:pt x="9707" y="36754"/>
                        <a:pt x="47426" y="12751"/>
                      </a:cubicBezTo>
                      <a:cubicBezTo>
                        <a:pt x="52912" y="9322"/>
                        <a:pt x="54284" y="4521"/>
                        <a:pt x="64571" y="17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2"/>
                <p:cNvSpPr/>
                <p:nvPr/>
              </p:nvSpPr>
              <p:spPr>
                <a:xfrm rot="567401">
                  <a:off x="8709149" y="5384737"/>
                  <a:ext cx="135933" cy="135933"/>
                </a:xfrm>
                <a:custGeom>
                  <a:rect b="b" l="l" r="r" t="t"/>
                  <a:pathLst>
                    <a:path extrusionOk="0" h="130302" w="130302">
                      <a:moveTo>
                        <a:pt x="132359" y="65163"/>
                      </a:moveTo>
                      <a:cubicBezTo>
                        <a:pt x="132359" y="102196"/>
                        <a:pt x="101498" y="133057"/>
                        <a:pt x="65151" y="132371"/>
                      </a:cubicBezTo>
                      <a:cubicBezTo>
                        <a:pt x="29489" y="131686"/>
                        <a:pt x="0" y="102196"/>
                        <a:pt x="0" y="66535"/>
                      </a:cubicBezTo>
                      <a:cubicBezTo>
                        <a:pt x="0" y="30187"/>
                        <a:pt x="28118" y="698"/>
                        <a:pt x="64465" y="12"/>
                      </a:cubicBezTo>
                      <a:cubicBezTo>
                        <a:pt x="102184" y="-674"/>
                        <a:pt x="132359" y="28130"/>
                        <a:pt x="132359" y="65163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70" name="Google Shape;370;p32"/>
          <p:cNvGrpSpPr/>
          <p:nvPr/>
        </p:nvGrpSpPr>
        <p:grpSpPr>
          <a:xfrm>
            <a:off x="781707" y="1379294"/>
            <a:ext cx="1814047" cy="676920"/>
            <a:chOff x="5121774" y="1719733"/>
            <a:chExt cx="1814047" cy="676920"/>
          </a:xfrm>
        </p:grpSpPr>
        <p:sp>
          <p:nvSpPr>
            <p:cNvPr id="371" name="Google Shape;371;p32"/>
            <p:cNvSpPr/>
            <p:nvPr/>
          </p:nvSpPr>
          <p:spPr>
            <a:xfrm>
              <a:off x="5121774" y="1719733"/>
              <a:ext cx="1759950" cy="648033"/>
            </a:xfrm>
            <a:custGeom>
              <a:rect b="b" l="l" r="r" t="t"/>
              <a:pathLst>
                <a:path extrusionOk="0" h="648033" w="1759950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2"/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2"/>
            <p:cNvSpPr txBox="1"/>
            <p:nvPr/>
          </p:nvSpPr>
          <p:spPr>
            <a:xfrm>
              <a:off x="5715375" y="2058099"/>
              <a:ext cx="12204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32"/>
          <p:cNvGrpSpPr/>
          <p:nvPr/>
        </p:nvGrpSpPr>
        <p:grpSpPr>
          <a:xfrm>
            <a:off x="2566361" y="1287633"/>
            <a:ext cx="8447203" cy="1252654"/>
            <a:chOff x="2530606" y="3997746"/>
            <a:chExt cx="3148854" cy="1252654"/>
          </a:xfrm>
        </p:grpSpPr>
        <p:sp>
          <p:nvSpPr>
            <p:cNvPr id="375" name="Google Shape;375;p32"/>
            <p:cNvSpPr txBox="1"/>
            <p:nvPr/>
          </p:nvSpPr>
          <p:spPr>
            <a:xfrm>
              <a:off x="2544160" y="4360001"/>
              <a:ext cx="3135300" cy="8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4000 chest images with foreign object presented and 4000 images without object presented. Foreign object include: bounding boxes, bounding eclipse or object mask</a:t>
              </a:r>
              <a:endParaRPr sz="1600">
                <a:solidFill>
                  <a:srgbClr val="3F3F3F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3F3F3F"/>
                  </a:solidFill>
                </a:rPr>
                <a:t>1000 images for evaluating</a:t>
              </a:r>
              <a:r>
                <a:rPr lang="en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2"/>
            <p:cNvSpPr txBox="1"/>
            <p:nvPr/>
          </p:nvSpPr>
          <p:spPr>
            <a:xfrm>
              <a:off x="2530606" y="3997746"/>
              <a:ext cx="310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Train and Validation Data </a:t>
              </a:r>
              <a:endParaRPr b="1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32"/>
          <p:cNvGrpSpPr/>
          <p:nvPr/>
        </p:nvGrpSpPr>
        <p:grpSpPr>
          <a:xfrm>
            <a:off x="788599" y="4015100"/>
            <a:ext cx="1814047" cy="707698"/>
            <a:chOff x="5121774" y="1719733"/>
            <a:chExt cx="1814047" cy="707698"/>
          </a:xfrm>
        </p:grpSpPr>
        <p:sp>
          <p:nvSpPr>
            <p:cNvPr id="378" name="Google Shape;378;p32"/>
            <p:cNvSpPr/>
            <p:nvPr/>
          </p:nvSpPr>
          <p:spPr>
            <a:xfrm>
              <a:off x="5121774" y="1719733"/>
              <a:ext cx="1759950" cy="648033"/>
            </a:xfrm>
            <a:custGeom>
              <a:rect b="b" l="l" r="r" t="t"/>
              <a:pathLst>
                <a:path extrusionOk="0" h="648033" w="1759950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2"/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2"/>
            <p:cNvSpPr txBox="1"/>
            <p:nvPr/>
          </p:nvSpPr>
          <p:spPr>
            <a:xfrm>
              <a:off x="5715375" y="1965766"/>
              <a:ext cx="12204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Visualize Dataset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32"/>
          <p:cNvGrpSpPr/>
          <p:nvPr/>
        </p:nvGrpSpPr>
        <p:grpSpPr>
          <a:xfrm>
            <a:off x="781851" y="2634559"/>
            <a:ext cx="1814047" cy="676920"/>
            <a:chOff x="5121774" y="1719733"/>
            <a:chExt cx="1814047" cy="676920"/>
          </a:xfrm>
        </p:grpSpPr>
        <p:sp>
          <p:nvSpPr>
            <p:cNvPr id="382" name="Google Shape;382;p32"/>
            <p:cNvSpPr/>
            <p:nvPr/>
          </p:nvSpPr>
          <p:spPr>
            <a:xfrm>
              <a:off x="5121774" y="1719733"/>
              <a:ext cx="1759950" cy="648033"/>
            </a:xfrm>
            <a:custGeom>
              <a:rect b="b" l="l" r="r" t="t"/>
              <a:pathLst>
                <a:path extrusionOk="0" h="648033" w="1759950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2"/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2"/>
            <p:cNvSpPr txBox="1"/>
            <p:nvPr/>
          </p:nvSpPr>
          <p:spPr>
            <a:xfrm>
              <a:off x="5715375" y="2058099"/>
              <a:ext cx="12204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Annotation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able&#10;&#10;Description automatically generated" id="385" name="Google Shape;3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301" y="2563862"/>
            <a:ext cx="5308600" cy="1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/>
          <p:nvPr/>
        </p:nvSpPr>
        <p:spPr>
          <a:xfrm>
            <a:off x="2548549" y="4230355"/>
            <a:ext cx="907224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8000 pictures in /content/drive/MyDrive/MIP Resource/ChestXrayDataSet/customDataSet/images/train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 pictures in /content/drive/MyDrive/MIP Resource/ChestXrayDataSet/customDataSet/images/dev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rectangle and ellipse annotations, the bounding box is (upper left and lower right) coordinates in the format x1 y1 x2 y2 where x1 &lt; x2 and y1 &lt; y2.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polygon annotations, the coordinates in the format x1 y1 x2 y2 ... xn yn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ifferent, several&#10;&#10;Description automatically generated" id="387" name="Google Shape;38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59" y="178988"/>
            <a:ext cx="12002482" cy="597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"/>
              <a:t>YOLOV5 vs Faster-RCNN</a:t>
            </a:r>
            <a:endParaRPr/>
          </a:p>
        </p:txBody>
      </p:sp>
      <p:grpSp>
        <p:nvGrpSpPr>
          <p:cNvPr id="393" name="Google Shape;393;p33"/>
          <p:cNvGrpSpPr/>
          <p:nvPr/>
        </p:nvGrpSpPr>
        <p:grpSpPr>
          <a:xfrm>
            <a:off x="5415238" y="1527243"/>
            <a:ext cx="1361524" cy="4850428"/>
            <a:chOff x="9573713" y="966236"/>
            <a:chExt cx="1554585" cy="5538210"/>
          </a:xfrm>
        </p:grpSpPr>
        <p:sp>
          <p:nvSpPr>
            <p:cNvPr id="394" name="Google Shape;394;p33"/>
            <p:cNvSpPr/>
            <p:nvPr/>
          </p:nvSpPr>
          <p:spPr>
            <a:xfrm>
              <a:off x="9573713" y="966236"/>
              <a:ext cx="777766" cy="5538210"/>
            </a:xfrm>
            <a:custGeom>
              <a:rect b="b" l="l" r="r" t="t"/>
              <a:pathLst>
                <a:path extrusionOk="0" h="5538209" w="777766">
                  <a:moveTo>
                    <a:pt x="686205" y="0"/>
                  </a:moveTo>
                  <a:lnTo>
                    <a:pt x="759076" y="6073"/>
                  </a:lnTo>
                  <a:lnTo>
                    <a:pt x="777766" y="11499"/>
                  </a:lnTo>
                  <a:lnTo>
                    <a:pt x="777766" y="2896629"/>
                  </a:lnTo>
                  <a:lnTo>
                    <a:pt x="773245" y="2896629"/>
                  </a:lnTo>
                  <a:lnTo>
                    <a:pt x="773245" y="2906750"/>
                  </a:lnTo>
                  <a:lnTo>
                    <a:pt x="710495" y="3400655"/>
                  </a:lnTo>
                  <a:lnTo>
                    <a:pt x="645721" y="3657728"/>
                  </a:lnTo>
                  <a:lnTo>
                    <a:pt x="633575" y="3767035"/>
                  </a:lnTo>
                  <a:lnTo>
                    <a:pt x="641672" y="3874317"/>
                  </a:lnTo>
                  <a:lnTo>
                    <a:pt x="651793" y="3977552"/>
                  </a:lnTo>
                  <a:lnTo>
                    <a:pt x="667987" y="4084834"/>
                  </a:lnTo>
                  <a:lnTo>
                    <a:pt x="670011" y="4194141"/>
                  </a:lnTo>
                  <a:lnTo>
                    <a:pt x="663938" y="4305472"/>
                  </a:lnTo>
                  <a:lnTo>
                    <a:pt x="651793" y="4356077"/>
                  </a:lnTo>
                  <a:lnTo>
                    <a:pt x="641672" y="4422876"/>
                  </a:lnTo>
                  <a:lnTo>
                    <a:pt x="627503" y="4499795"/>
                  </a:lnTo>
                  <a:lnTo>
                    <a:pt x="615358" y="4580763"/>
                  </a:lnTo>
                  <a:lnTo>
                    <a:pt x="607261" y="4661731"/>
                  </a:lnTo>
                  <a:lnTo>
                    <a:pt x="605237" y="4742699"/>
                  </a:lnTo>
                  <a:lnTo>
                    <a:pt x="607261" y="4817594"/>
                  </a:lnTo>
                  <a:lnTo>
                    <a:pt x="623454" y="4880345"/>
                  </a:lnTo>
                  <a:lnTo>
                    <a:pt x="686205" y="5007869"/>
                  </a:lnTo>
                  <a:lnTo>
                    <a:pt x="663938" y="5082764"/>
                  </a:lnTo>
                  <a:lnTo>
                    <a:pt x="647745" y="5173853"/>
                  </a:lnTo>
                  <a:lnTo>
                    <a:pt x="647745" y="5268991"/>
                  </a:lnTo>
                  <a:lnTo>
                    <a:pt x="655842" y="5358056"/>
                  </a:lnTo>
                  <a:lnTo>
                    <a:pt x="655842" y="5443072"/>
                  </a:lnTo>
                  <a:lnTo>
                    <a:pt x="645721" y="5519992"/>
                  </a:lnTo>
                  <a:lnTo>
                    <a:pt x="605237" y="5534161"/>
                  </a:lnTo>
                  <a:lnTo>
                    <a:pt x="556656" y="5538209"/>
                  </a:lnTo>
                  <a:lnTo>
                    <a:pt x="512123" y="5524040"/>
                  </a:lnTo>
                  <a:lnTo>
                    <a:pt x="467591" y="5501774"/>
                  </a:lnTo>
                  <a:lnTo>
                    <a:pt x="431155" y="5465338"/>
                  </a:lnTo>
                  <a:lnTo>
                    <a:pt x="408889" y="5420806"/>
                  </a:lnTo>
                  <a:lnTo>
                    <a:pt x="402816" y="5366152"/>
                  </a:lnTo>
                  <a:lnTo>
                    <a:pt x="439252" y="5295305"/>
                  </a:lnTo>
                  <a:lnTo>
                    <a:pt x="465567" y="5210289"/>
                  </a:lnTo>
                  <a:lnTo>
                    <a:pt x="475688" y="5119200"/>
                  </a:lnTo>
                  <a:lnTo>
                    <a:pt x="483784" y="5020014"/>
                  </a:lnTo>
                  <a:lnTo>
                    <a:pt x="479736" y="4916780"/>
                  </a:lnTo>
                  <a:lnTo>
                    <a:pt x="467591" y="4809498"/>
                  </a:lnTo>
                  <a:lnTo>
                    <a:pt x="449373" y="4698167"/>
                  </a:lnTo>
                  <a:lnTo>
                    <a:pt x="431155" y="4588860"/>
                  </a:lnTo>
                  <a:lnTo>
                    <a:pt x="408889" y="4485626"/>
                  </a:lnTo>
                  <a:lnTo>
                    <a:pt x="386623" y="4382392"/>
                  </a:lnTo>
                  <a:lnTo>
                    <a:pt x="364356" y="4287254"/>
                  </a:lnTo>
                  <a:lnTo>
                    <a:pt x="346139" y="4198189"/>
                  </a:lnTo>
                  <a:lnTo>
                    <a:pt x="327921" y="4117221"/>
                  </a:lnTo>
                  <a:lnTo>
                    <a:pt x="317800" y="4007915"/>
                  </a:lnTo>
                  <a:lnTo>
                    <a:pt x="323872" y="3892535"/>
                  </a:lnTo>
                  <a:lnTo>
                    <a:pt x="340066" y="3779180"/>
                  </a:lnTo>
                  <a:lnTo>
                    <a:pt x="362332" y="3667849"/>
                  </a:lnTo>
                  <a:lnTo>
                    <a:pt x="376502" y="3554494"/>
                  </a:lnTo>
                  <a:lnTo>
                    <a:pt x="384598" y="3441139"/>
                  </a:lnTo>
                  <a:lnTo>
                    <a:pt x="368405" y="3325759"/>
                  </a:lnTo>
                  <a:lnTo>
                    <a:pt x="354235" y="3252888"/>
                  </a:lnTo>
                  <a:lnTo>
                    <a:pt x="336018" y="3167872"/>
                  </a:lnTo>
                  <a:lnTo>
                    <a:pt x="313751" y="3072735"/>
                  </a:lnTo>
                  <a:lnTo>
                    <a:pt x="291485" y="2969500"/>
                  </a:lnTo>
                  <a:lnTo>
                    <a:pt x="269219" y="2862218"/>
                  </a:lnTo>
                  <a:lnTo>
                    <a:pt x="255050" y="2758984"/>
                  </a:lnTo>
                  <a:lnTo>
                    <a:pt x="246953" y="2655750"/>
                  </a:lnTo>
                  <a:lnTo>
                    <a:pt x="246953" y="2560612"/>
                  </a:lnTo>
                  <a:lnTo>
                    <a:pt x="259098" y="2475596"/>
                  </a:lnTo>
                  <a:lnTo>
                    <a:pt x="291485" y="2354144"/>
                  </a:lnTo>
                  <a:lnTo>
                    <a:pt x="336018" y="2240789"/>
                  </a:lnTo>
                  <a:lnTo>
                    <a:pt x="384598" y="2127434"/>
                  </a:lnTo>
                  <a:lnTo>
                    <a:pt x="431155" y="2020151"/>
                  </a:lnTo>
                  <a:lnTo>
                    <a:pt x="467591" y="1908820"/>
                  </a:lnTo>
                  <a:lnTo>
                    <a:pt x="479736" y="1831900"/>
                  </a:lnTo>
                  <a:lnTo>
                    <a:pt x="475688" y="1759029"/>
                  </a:lnTo>
                  <a:lnTo>
                    <a:pt x="461518" y="1684134"/>
                  </a:lnTo>
                  <a:lnTo>
                    <a:pt x="435204" y="1619360"/>
                  </a:lnTo>
                  <a:lnTo>
                    <a:pt x="408889" y="1556609"/>
                  </a:lnTo>
                  <a:lnTo>
                    <a:pt x="386623" y="1497908"/>
                  </a:lnTo>
                  <a:lnTo>
                    <a:pt x="368405" y="1439206"/>
                  </a:lnTo>
                  <a:lnTo>
                    <a:pt x="362332" y="1439206"/>
                  </a:lnTo>
                  <a:lnTo>
                    <a:pt x="344114" y="1556609"/>
                  </a:lnTo>
                  <a:lnTo>
                    <a:pt x="317800" y="1669965"/>
                  </a:lnTo>
                  <a:lnTo>
                    <a:pt x="283388" y="1777247"/>
                  </a:lnTo>
                  <a:lnTo>
                    <a:pt x="259098" y="1884530"/>
                  </a:lnTo>
                  <a:lnTo>
                    <a:pt x="246953" y="1961449"/>
                  </a:lnTo>
                  <a:lnTo>
                    <a:pt x="246953" y="2034320"/>
                  </a:lnTo>
                  <a:lnTo>
                    <a:pt x="251001" y="2107192"/>
                  </a:lnTo>
                  <a:lnTo>
                    <a:pt x="251001" y="2182087"/>
                  </a:lnTo>
                  <a:lnTo>
                    <a:pt x="240880" y="2248885"/>
                  </a:lnTo>
                  <a:lnTo>
                    <a:pt x="222662" y="2317708"/>
                  </a:lnTo>
                  <a:lnTo>
                    <a:pt x="192299" y="2390579"/>
                  </a:lnTo>
                  <a:lnTo>
                    <a:pt x="165985" y="2475596"/>
                  </a:lnTo>
                  <a:lnTo>
                    <a:pt x="143718" y="2564661"/>
                  </a:lnTo>
                  <a:lnTo>
                    <a:pt x="129549" y="2653725"/>
                  </a:lnTo>
                  <a:lnTo>
                    <a:pt x="125501" y="2748863"/>
                  </a:lnTo>
                  <a:lnTo>
                    <a:pt x="143718" y="2839952"/>
                  </a:lnTo>
                  <a:lnTo>
                    <a:pt x="218614" y="2937113"/>
                  </a:lnTo>
                  <a:lnTo>
                    <a:pt x="210517" y="2947234"/>
                  </a:lnTo>
                  <a:lnTo>
                    <a:pt x="202420" y="2955331"/>
                  </a:lnTo>
                  <a:lnTo>
                    <a:pt x="202420" y="2961404"/>
                  </a:lnTo>
                  <a:lnTo>
                    <a:pt x="202420" y="2973549"/>
                  </a:lnTo>
                  <a:lnTo>
                    <a:pt x="200396" y="2979621"/>
                  </a:lnTo>
                  <a:lnTo>
                    <a:pt x="200396" y="2995815"/>
                  </a:lnTo>
                  <a:lnTo>
                    <a:pt x="159912" y="2997839"/>
                  </a:lnTo>
                  <a:lnTo>
                    <a:pt x="125501" y="2997839"/>
                  </a:lnTo>
                  <a:lnTo>
                    <a:pt x="97162" y="2997839"/>
                  </a:lnTo>
                  <a:lnTo>
                    <a:pt x="62750" y="3001888"/>
                  </a:lnTo>
                  <a:lnTo>
                    <a:pt x="26315" y="2939137"/>
                  </a:lnTo>
                  <a:lnTo>
                    <a:pt x="8097" y="2880436"/>
                  </a:lnTo>
                  <a:lnTo>
                    <a:pt x="0" y="2817685"/>
                  </a:lnTo>
                  <a:lnTo>
                    <a:pt x="4049" y="2754935"/>
                  </a:lnTo>
                  <a:lnTo>
                    <a:pt x="16194" y="2686112"/>
                  </a:lnTo>
                  <a:lnTo>
                    <a:pt x="30363" y="2613241"/>
                  </a:lnTo>
                  <a:lnTo>
                    <a:pt x="44533" y="2532273"/>
                  </a:lnTo>
                  <a:lnTo>
                    <a:pt x="44533" y="2097071"/>
                  </a:lnTo>
                  <a:lnTo>
                    <a:pt x="125501" y="1520174"/>
                  </a:lnTo>
                  <a:lnTo>
                    <a:pt x="137646" y="1435157"/>
                  </a:lnTo>
                  <a:lnTo>
                    <a:pt x="141694" y="1346093"/>
                  </a:lnTo>
                  <a:lnTo>
                    <a:pt x="141694" y="1261076"/>
                  </a:lnTo>
                  <a:lnTo>
                    <a:pt x="143718" y="1176060"/>
                  </a:lnTo>
                  <a:lnTo>
                    <a:pt x="151815" y="1095092"/>
                  </a:lnTo>
                  <a:lnTo>
                    <a:pt x="170033" y="1026269"/>
                  </a:lnTo>
                  <a:lnTo>
                    <a:pt x="200396" y="963519"/>
                  </a:lnTo>
                  <a:lnTo>
                    <a:pt x="236832" y="927083"/>
                  </a:lnTo>
                  <a:lnTo>
                    <a:pt x="281364" y="900769"/>
                  </a:lnTo>
                  <a:lnTo>
                    <a:pt x="331969" y="882551"/>
                  </a:lnTo>
                  <a:lnTo>
                    <a:pt x="390671" y="868382"/>
                  </a:lnTo>
                  <a:lnTo>
                    <a:pt x="449373" y="852188"/>
                  </a:lnTo>
                  <a:lnTo>
                    <a:pt x="508075" y="833970"/>
                  </a:lnTo>
                  <a:lnTo>
                    <a:pt x="556656" y="815752"/>
                  </a:lnTo>
                  <a:lnTo>
                    <a:pt x="601188" y="787414"/>
                  </a:lnTo>
                  <a:lnTo>
                    <a:pt x="629527" y="750978"/>
                  </a:lnTo>
                  <a:lnTo>
                    <a:pt x="651793" y="702397"/>
                  </a:lnTo>
                  <a:lnTo>
                    <a:pt x="647745" y="657865"/>
                  </a:lnTo>
                  <a:lnTo>
                    <a:pt x="633575" y="613332"/>
                  </a:lnTo>
                  <a:lnTo>
                    <a:pt x="605237" y="568800"/>
                  </a:lnTo>
                  <a:lnTo>
                    <a:pt x="570825" y="528316"/>
                  </a:lnTo>
                  <a:lnTo>
                    <a:pt x="538438" y="487832"/>
                  </a:lnTo>
                  <a:lnTo>
                    <a:pt x="512123" y="447348"/>
                  </a:lnTo>
                  <a:lnTo>
                    <a:pt x="502002" y="410913"/>
                  </a:lnTo>
                  <a:lnTo>
                    <a:pt x="512123" y="386622"/>
                  </a:lnTo>
                  <a:lnTo>
                    <a:pt x="512123" y="352211"/>
                  </a:lnTo>
                  <a:lnTo>
                    <a:pt x="506051" y="311727"/>
                  </a:lnTo>
                  <a:lnTo>
                    <a:pt x="506051" y="275291"/>
                  </a:lnTo>
                  <a:lnTo>
                    <a:pt x="508075" y="234807"/>
                  </a:lnTo>
                  <a:lnTo>
                    <a:pt x="530341" y="168009"/>
                  </a:lnTo>
                  <a:lnTo>
                    <a:pt x="566777" y="109307"/>
                  </a:lnTo>
                  <a:lnTo>
                    <a:pt x="611309" y="54653"/>
                  </a:lnTo>
                  <a:lnTo>
                    <a:pt x="651793" y="60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10351477" y="969639"/>
              <a:ext cx="776821" cy="5534807"/>
            </a:xfrm>
            <a:custGeom>
              <a:rect b="b" l="l" r="r" t="t"/>
              <a:pathLst>
                <a:path extrusionOk="0" h="5534807" w="776821">
                  <a:moveTo>
                    <a:pt x="0" y="0"/>
                  </a:moveTo>
                  <a:lnTo>
                    <a:pt x="44060" y="12791"/>
                  </a:lnTo>
                  <a:lnTo>
                    <a:pt x="94665" y="43154"/>
                  </a:lnTo>
                  <a:lnTo>
                    <a:pt x="139197" y="79590"/>
                  </a:lnTo>
                  <a:lnTo>
                    <a:pt x="175633" y="128171"/>
                  </a:lnTo>
                  <a:lnTo>
                    <a:pt x="205996" y="178776"/>
                  </a:lnTo>
                  <a:lnTo>
                    <a:pt x="224214" y="237478"/>
                  </a:lnTo>
                  <a:lnTo>
                    <a:pt x="224214" y="358930"/>
                  </a:lnTo>
                  <a:lnTo>
                    <a:pt x="250528" y="393341"/>
                  </a:lnTo>
                  <a:lnTo>
                    <a:pt x="238383" y="435849"/>
                  </a:lnTo>
                  <a:lnTo>
                    <a:pt x="224214" y="474309"/>
                  </a:lnTo>
                  <a:lnTo>
                    <a:pt x="201948" y="506696"/>
                  </a:lnTo>
                  <a:lnTo>
                    <a:pt x="183730" y="537059"/>
                  </a:lnTo>
                  <a:lnTo>
                    <a:pt x="161464" y="569446"/>
                  </a:lnTo>
                  <a:lnTo>
                    <a:pt x="143246" y="601833"/>
                  </a:lnTo>
                  <a:lnTo>
                    <a:pt x="135149" y="642317"/>
                  </a:lnTo>
                  <a:lnTo>
                    <a:pt x="133125" y="694947"/>
                  </a:lnTo>
                  <a:lnTo>
                    <a:pt x="143246" y="757697"/>
                  </a:lnTo>
                  <a:lnTo>
                    <a:pt x="191827" y="775915"/>
                  </a:lnTo>
                  <a:lnTo>
                    <a:pt x="250528" y="798181"/>
                  </a:lnTo>
                  <a:lnTo>
                    <a:pt x="313279" y="816399"/>
                  </a:lnTo>
                  <a:lnTo>
                    <a:pt x="376029" y="838665"/>
                  </a:lnTo>
                  <a:lnTo>
                    <a:pt x="436755" y="860931"/>
                  </a:lnTo>
                  <a:lnTo>
                    <a:pt x="493433" y="889270"/>
                  </a:lnTo>
                  <a:lnTo>
                    <a:pt x="537965" y="919633"/>
                  </a:lnTo>
                  <a:lnTo>
                    <a:pt x="574401" y="960117"/>
                  </a:lnTo>
                  <a:lnTo>
                    <a:pt x="602740" y="1022867"/>
                  </a:lnTo>
                  <a:lnTo>
                    <a:pt x="618933" y="1091690"/>
                  </a:lnTo>
                  <a:lnTo>
                    <a:pt x="620957" y="1168609"/>
                  </a:lnTo>
                  <a:lnTo>
                    <a:pt x="625006" y="1249577"/>
                  </a:lnTo>
                  <a:lnTo>
                    <a:pt x="625006" y="1334594"/>
                  </a:lnTo>
                  <a:lnTo>
                    <a:pt x="637151" y="1419610"/>
                  </a:lnTo>
                  <a:lnTo>
                    <a:pt x="659417" y="1569401"/>
                  </a:lnTo>
                  <a:lnTo>
                    <a:pt x="677635" y="1725264"/>
                  </a:lnTo>
                  <a:lnTo>
                    <a:pt x="695853" y="1873031"/>
                  </a:lnTo>
                  <a:lnTo>
                    <a:pt x="718119" y="2012700"/>
                  </a:lnTo>
                  <a:lnTo>
                    <a:pt x="724192" y="2383129"/>
                  </a:lnTo>
                  <a:lnTo>
                    <a:pt x="724192" y="2553162"/>
                  </a:lnTo>
                  <a:lnTo>
                    <a:pt x="736337" y="2593646"/>
                  </a:lnTo>
                  <a:lnTo>
                    <a:pt x="746458" y="2642226"/>
                  </a:lnTo>
                  <a:lnTo>
                    <a:pt x="758603" y="2692831"/>
                  </a:lnTo>
                  <a:lnTo>
                    <a:pt x="764676" y="2747485"/>
                  </a:lnTo>
                  <a:lnTo>
                    <a:pt x="772773" y="2804162"/>
                  </a:lnTo>
                  <a:lnTo>
                    <a:pt x="776821" y="2854767"/>
                  </a:lnTo>
                  <a:lnTo>
                    <a:pt x="768724" y="2903348"/>
                  </a:lnTo>
                  <a:lnTo>
                    <a:pt x="754555" y="2939784"/>
                  </a:lnTo>
                  <a:lnTo>
                    <a:pt x="724192" y="2972171"/>
                  </a:lnTo>
                  <a:lnTo>
                    <a:pt x="683708" y="2990389"/>
                  </a:lnTo>
                  <a:lnTo>
                    <a:pt x="665490" y="2980268"/>
                  </a:lnTo>
                  <a:lnTo>
                    <a:pt x="637151" y="2980268"/>
                  </a:lnTo>
                  <a:lnTo>
                    <a:pt x="602740" y="2984316"/>
                  </a:lnTo>
                  <a:lnTo>
                    <a:pt x="574401" y="2984316"/>
                  </a:lnTo>
                  <a:lnTo>
                    <a:pt x="556183" y="2909421"/>
                  </a:lnTo>
                  <a:lnTo>
                    <a:pt x="592619" y="2877033"/>
                  </a:lnTo>
                  <a:lnTo>
                    <a:pt x="610836" y="2844646"/>
                  </a:lnTo>
                  <a:lnTo>
                    <a:pt x="614885" y="2810235"/>
                  </a:lnTo>
                  <a:lnTo>
                    <a:pt x="614885" y="2765702"/>
                  </a:lnTo>
                  <a:lnTo>
                    <a:pt x="614885" y="2719146"/>
                  </a:lnTo>
                  <a:lnTo>
                    <a:pt x="620957" y="2660444"/>
                  </a:lnTo>
                  <a:lnTo>
                    <a:pt x="629054" y="2630081"/>
                  </a:lnTo>
                  <a:lnTo>
                    <a:pt x="639175" y="2593646"/>
                  </a:lnTo>
                  <a:lnTo>
                    <a:pt x="637151" y="2553162"/>
                  </a:lnTo>
                  <a:lnTo>
                    <a:pt x="521772" y="2207023"/>
                  </a:lnTo>
                  <a:lnTo>
                    <a:pt x="515699" y="1879103"/>
                  </a:lnTo>
                  <a:lnTo>
                    <a:pt x="452949" y="1662514"/>
                  </a:lnTo>
                  <a:lnTo>
                    <a:pt x="444852" y="1626078"/>
                  </a:lnTo>
                  <a:lnTo>
                    <a:pt x="436755" y="1585594"/>
                  </a:lnTo>
                  <a:lnTo>
                    <a:pt x="434731" y="1541062"/>
                  </a:lnTo>
                  <a:lnTo>
                    <a:pt x="426634" y="1496529"/>
                  </a:lnTo>
                  <a:lnTo>
                    <a:pt x="412465" y="1460094"/>
                  </a:lnTo>
                  <a:lnTo>
                    <a:pt x="394247" y="1433779"/>
                  </a:lnTo>
                  <a:lnTo>
                    <a:pt x="382102" y="1488433"/>
                  </a:lnTo>
                  <a:lnTo>
                    <a:pt x="367932" y="1541062"/>
                  </a:lnTo>
                  <a:lnTo>
                    <a:pt x="345666" y="1591667"/>
                  </a:lnTo>
                  <a:lnTo>
                    <a:pt x="323400" y="1648344"/>
                  </a:lnTo>
                  <a:lnTo>
                    <a:pt x="305182" y="1707046"/>
                  </a:lnTo>
                  <a:lnTo>
                    <a:pt x="295061" y="1769796"/>
                  </a:lnTo>
                  <a:lnTo>
                    <a:pt x="295061" y="1834571"/>
                  </a:lnTo>
                  <a:lnTo>
                    <a:pt x="305182" y="1905418"/>
                  </a:lnTo>
                  <a:lnTo>
                    <a:pt x="327448" y="1978289"/>
                  </a:lnTo>
                  <a:lnTo>
                    <a:pt x="355787" y="2049136"/>
                  </a:lnTo>
                  <a:lnTo>
                    <a:pt x="390198" y="2117959"/>
                  </a:lnTo>
                  <a:lnTo>
                    <a:pt x="426634" y="2192854"/>
                  </a:lnTo>
                  <a:lnTo>
                    <a:pt x="459021" y="2265725"/>
                  </a:lnTo>
                  <a:lnTo>
                    <a:pt x="489384" y="2346693"/>
                  </a:lnTo>
                  <a:lnTo>
                    <a:pt x="511650" y="2431710"/>
                  </a:lnTo>
                  <a:lnTo>
                    <a:pt x="525820" y="2520774"/>
                  </a:lnTo>
                  <a:lnTo>
                    <a:pt x="529868" y="2619960"/>
                  </a:lnTo>
                  <a:lnTo>
                    <a:pt x="515699" y="2723194"/>
                  </a:lnTo>
                  <a:lnTo>
                    <a:pt x="400319" y="3389156"/>
                  </a:lnTo>
                  <a:lnTo>
                    <a:pt x="416513" y="3498463"/>
                  </a:lnTo>
                  <a:lnTo>
                    <a:pt x="434731" y="3615866"/>
                  </a:lnTo>
                  <a:lnTo>
                    <a:pt x="452949" y="3735294"/>
                  </a:lnTo>
                  <a:lnTo>
                    <a:pt x="471166" y="3858770"/>
                  </a:lnTo>
                  <a:lnTo>
                    <a:pt x="471166" y="3980222"/>
                  </a:lnTo>
                  <a:lnTo>
                    <a:pt x="459021" y="4105722"/>
                  </a:lnTo>
                  <a:lnTo>
                    <a:pt x="353763" y="4684643"/>
                  </a:lnTo>
                  <a:lnTo>
                    <a:pt x="337569" y="4747394"/>
                  </a:lnTo>
                  <a:lnTo>
                    <a:pt x="323400" y="4820265"/>
                  </a:lnTo>
                  <a:lnTo>
                    <a:pt x="309230" y="4897184"/>
                  </a:lnTo>
                  <a:lnTo>
                    <a:pt x="305182" y="4974104"/>
                  </a:lnTo>
                  <a:lnTo>
                    <a:pt x="313279" y="5055072"/>
                  </a:lnTo>
                  <a:lnTo>
                    <a:pt x="400319" y="5445742"/>
                  </a:lnTo>
                  <a:lnTo>
                    <a:pt x="353763" y="5476105"/>
                  </a:lnTo>
                  <a:lnTo>
                    <a:pt x="301134" y="5500396"/>
                  </a:lnTo>
                  <a:lnTo>
                    <a:pt x="242432" y="5522662"/>
                  </a:lnTo>
                  <a:lnTo>
                    <a:pt x="175633" y="5534807"/>
                  </a:lnTo>
                  <a:lnTo>
                    <a:pt x="153367" y="5482178"/>
                  </a:lnTo>
                  <a:lnTo>
                    <a:pt x="143246" y="5427525"/>
                  </a:lnTo>
                  <a:lnTo>
                    <a:pt x="139197" y="5364774"/>
                  </a:lnTo>
                  <a:lnTo>
                    <a:pt x="143246" y="5302024"/>
                  </a:lnTo>
                  <a:lnTo>
                    <a:pt x="147294" y="5233201"/>
                  </a:lnTo>
                  <a:lnTo>
                    <a:pt x="143246" y="5162354"/>
                  </a:lnTo>
                  <a:lnTo>
                    <a:pt x="135149" y="5095556"/>
                  </a:lnTo>
                  <a:lnTo>
                    <a:pt x="129076" y="5032806"/>
                  </a:lnTo>
                  <a:lnTo>
                    <a:pt x="133125" y="4970056"/>
                  </a:lnTo>
                  <a:lnTo>
                    <a:pt x="143246" y="4909330"/>
                  </a:lnTo>
                  <a:lnTo>
                    <a:pt x="153367" y="4842531"/>
                  </a:lnTo>
                  <a:lnTo>
                    <a:pt x="169560" y="4771684"/>
                  </a:lnTo>
                  <a:lnTo>
                    <a:pt x="175633" y="4698813"/>
                  </a:lnTo>
                  <a:lnTo>
                    <a:pt x="175633" y="4617845"/>
                  </a:lnTo>
                  <a:lnTo>
                    <a:pt x="169560" y="4528780"/>
                  </a:lnTo>
                  <a:lnTo>
                    <a:pt x="147294" y="4425546"/>
                  </a:lnTo>
                  <a:lnTo>
                    <a:pt x="129076" y="4312191"/>
                  </a:lnTo>
                  <a:lnTo>
                    <a:pt x="110859" y="4186690"/>
                  </a:lnTo>
                  <a:lnTo>
                    <a:pt x="106810" y="4061190"/>
                  </a:lnTo>
                  <a:lnTo>
                    <a:pt x="116931" y="3937714"/>
                  </a:lnTo>
                  <a:lnTo>
                    <a:pt x="129076" y="3885085"/>
                  </a:lnTo>
                  <a:lnTo>
                    <a:pt x="143246" y="3822334"/>
                  </a:lnTo>
                  <a:lnTo>
                    <a:pt x="147294" y="3759584"/>
                  </a:lnTo>
                  <a:lnTo>
                    <a:pt x="143246" y="3694810"/>
                  </a:lnTo>
                  <a:lnTo>
                    <a:pt x="110859" y="3538947"/>
                  </a:lnTo>
                  <a:lnTo>
                    <a:pt x="76447" y="3385107"/>
                  </a:lnTo>
                  <a:lnTo>
                    <a:pt x="44060" y="3223171"/>
                  </a:lnTo>
                  <a:lnTo>
                    <a:pt x="21794" y="3057187"/>
                  </a:lnTo>
                  <a:lnTo>
                    <a:pt x="7624" y="2885130"/>
                  </a:lnTo>
                  <a:lnTo>
                    <a:pt x="0" y="28851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</a:endParaRPr>
            </a:p>
          </p:txBody>
        </p:sp>
      </p:grpSp>
      <p:grpSp>
        <p:nvGrpSpPr>
          <p:cNvPr id="396" name="Google Shape;396;p33"/>
          <p:cNvGrpSpPr/>
          <p:nvPr/>
        </p:nvGrpSpPr>
        <p:grpSpPr>
          <a:xfrm>
            <a:off x="954220" y="1476296"/>
            <a:ext cx="4190084" cy="1039882"/>
            <a:chOff x="7020272" y="1700460"/>
            <a:chExt cx="3655631" cy="646331"/>
          </a:xfrm>
        </p:grpSpPr>
        <p:sp>
          <p:nvSpPr>
            <p:cNvPr id="397" name="Google Shape;397;p33"/>
            <p:cNvSpPr/>
            <p:nvPr/>
          </p:nvSpPr>
          <p:spPr>
            <a:xfrm>
              <a:off x="7020272" y="1772816"/>
              <a:ext cx="288032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262626"/>
                </a:solidFill>
              </a:endParaRPr>
            </a:p>
          </p:txBody>
        </p:sp>
        <p:sp>
          <p:nvSpPr>
            <p:cNvPr id="398" name="Google Shape;398;p33"/>
            <p:cNvSpPr txBox="1"/>
            <p:nvPr/>
          </p:nvSpPr>
          <p:spPr>
            <a:xfrm>
              <a:off x="7304112" y="1700460"/>
              <a:ext cx="337179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62626"/>
                  </a:solidFill>
                </a:rPr>
                <a:t>Definition</a:t>
              </a:r>
              <a:endParaRPr sz="2000"/>
            </a:p>
            <a:p>
              <a:pPr indent="-3429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" sz="1800">
                  <a:solidFill>
                    <a:schemeClr val="dk1"/>
                  </a:solidFill>
                </a:rPr>
                <a:t>YOLO is one of the most versatile and famous object detection models</a:t>
              </a:r>
              <a:endParaRPr sz="1800">
                <a:solidFill>
                  <a:srgbClr val="262626"/>
                </a:solidFill>
              </a:endParaRPr>
            </a:p>
          </p:txBody>
        </p:sp>
      </p:grpSp>
      <p:grpSp>
        <p:nvGrpSpPr>
          <p:cNvPr id="399" name="Google Shape;399;p33"/>
          <p:cNvGrpSpPr/>
          <p:nvPr/>
        </p:nvGrpSpPr>
        <p:grpSpPr>
          <a:xfrm>
            <a:off x="956671" y="2746460"/>
            <a:ext cx="4190084" cy="1039882"/>
            <a:chOff x="7020272" y="1700460"/>
            <a:chExt cx="3655631" cy="646331"/>
          </a:xfrm>
        </p:grpSpPr>
        <p:sp>
          <p:nvSpPr>
            <p:cNvPr id="400" name="Google Shape;400;p33"/>
            <p:cNvSpPr/>
            <p:nvPr/>
          </p:nvSpPr>
          <p:spPr>
            <a:xfrm>
              <a:off x="7020272" y="1772816"/>
              <a:ext cx="288032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262626"/>
                </a:solidFill>
              </a:endParaRPr>
            </a:p>
          </p:txBody>
        </p:sp>
        <p:sp>
          <p:nvSpPr>
            <p:cNvPr id="401" name="Google Shape;401;p33"/>
            <p:cNvSpPr txBox="1"/>
            <p:nvPr/>
          </p:nvSpPr>
          <p:spPr>
            <a:xfrm>
              <a:off x="7304112" y="1700460"/>
              <a:ext cx="337179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62626"/>
                  </a:solidFill>
                </a:rPr>
                <a:t>Pros	</a:t>
              </a:r>
              <a:endParaRPr sz="2000"/>
            </a:p>
            <a:p>
              <a:pPr indent="-3429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Char char="●"/>
              </a:pPr>
              <a:r>
                <a:rPr lang="en" sz="1800">
                  <a:solidFill>
                    <a:srgbClr val="262626"/>
                  </a:solidFill>
                </a:rPr>
                <a:t>Easy to train and do inference.</a:t>
              </a:r>
              <a:endParaRPr sz="1800">
                <a:solidFill>
                  <a:srgbClr val="262626"/>
                </a:solidFill>
              </a:endParaRPr>
            </a:p>
            <a:p>
              <a:pPr indent="-3429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Char char="●"/>
              </a:pPr>
              <a:r>
                <a:rPr lang="en" sz="1800">
                  <a:solidFill>
                    <a:srgbClr val="262626"/>
                  </a:solidFill>
                </a:rPr>
                <a:t>Widely used.</a:t>
              </a:r>
              <a:endParaRPr sz="1800">
                <a:solidFill>
                  <a:srgbClr val="262626"/>
                </a:solidFill>
              </a:endParaRPr>
            </a:p>
          </p:txBody>
        </p:sp>
      </p:grpSp>
      <p:grpSp>
        <p:nvGrpSpPr>
          <p:cNvPr id="402" name="Google Shape;402;p33"/>
          <p:cNvGrpSpPr/>
          <p:nvPr/>
        </p:nvGrpSpPr>
        <p:grpSpPr>
          <a:xfrm>
            <a:off x="956671" y="4016624"/>
            <a:ext cx="4190084" cy="1039882"/>
            <a:chOff x="7020272" y="1700460"/>
            <a:chExt cx="3655631" cy="646331"/>
          </a:xfrm>
        </p:grpSpPr>
        <p:sp>
          <p:nvSpPr>
            <p:cNvPr id="403" name="Google Shape;403;p33"/>
            <p:cNvSpPr/>
            <p:nvPr/>
          </p:nvSpPr>
          <p:spPr>
            <a:xfrm>
              <a:off x="7020272" y="1772816"/>
              <a:ext cx="288032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262626"/>
                </a:solidFill>
              </a:endParaRPr>
            </a:p>
          </p:txBody>
        </p:sp>
        <p:sp>
          <p:nvSpPr>
            <p:cNvPr id="404" name="Google Shape;404;p33"/>
            <p:cNvSpPr txBox="1"/>
            <p:nvPr/>
          </p:nvSpPr>
          <p:spPr>
            <a:xfrm>
              <a:off x="7304112" y="1700460"/>
              <a:ext cx="337179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62626"/>
                  </a:solidFill>
                </a:rPr>
                <a:t>Cons</a:t>
              </a:r>
              <a:endParaRPr sz="2000"/>
            </a:p>
            <a:p>
              <a:pPr indent="-3429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Char char="●"/>
              </a:pPr>
              <a:r>
                <a:rPr lang="en" sz="1800">
                  <a:solidFill>
                    <a:srgbClr val="262626"/>
                  </a:solidFill>
                </a:rPr>
                <a:t>Heaviest amongst other versions.</a:t>
              </a:r>
              <a:endParaRPr sz="1800">
                <a:solidFill>
                  <a:srgbClr val="262626"/>
                </a:solidFill>
              </a:endParaRPr>
            </a:p>
            <a:p>
              <a:pPr indent="-3429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Char char="●"/>
              </a:pPr>
              <a:r>
                <a:rPr lang="en" sz="1800">
                  <a:solidFill>
                    <a:srgbClr val="262626"/>
                  </a:solidFill>
                </a:rPr>
                <a:t>Time-consuming.</a:t>
              </a:r>
              <a:endParaRPr sz="1800">
                <a:solidFill>
                  <a:srgbClr val="262626"/>
                </a:solidFill>
              </a:endParaRPr>
            </a:p>
          </p:txBody>
        </p:sp>
      </p:grpSp>
      <p:grpSp>
        <p:nvGrpSpPr>
          <p:cNvPr id="405" name="Google Shape;405;p33"/>
          <p:cNvGrpSpPr/>
          <p:nvPr/>
        </p:nvGrpSpPr>
        <p:grpSpPr>
          <a:xfrm>
            <a:off x="956671" y="5286788"/>
            <a:ext cx="4190084" cy="1039882"/>
            <a:chOff x="7020272" y="1700460"/>
            <a:chExt cx="3655631" cy="646331"/>
          </a:xfrm>
        </p:grpSpPr>
        <p:sp>
          <p:nvSpPr>
            <p:cNvPr id="406" name="Google Shape;406;p33"/>
            <p:cNvSpPr/>
            <p:nvPr/>
          </p:nvSpPr>
          <p:spPr>
            <a:xfrm>
              <a:off x="7020272" y="1772816"/>
              <a:ext cx="288032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262626"/>
                </a:solidFill>
              </a:endParaRPr>
            </a:p>
          </p:txBody>
        </p:sp>
        <p:sp>
          <p:nvSpPr>
            <p:cNvPr id="407" name="Google Shape;407;p33"/>
            <p:cNvSpPr txBox="1"/>
            <p:nvPr/>
          </p:nvSpPr>
          <p:spPr>
            <a:xfrm>
              <a:off x="7304112" y="1700460"/>
              <a:ext cx="337179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62626"/>
                  </a:solidFill>
                </a:rPr>
                <a:t>Application</a:t>
              </a:r>
              <a:endParaRPr sz="2000"/>
            </a:p>
            <a:p>
              <a:pPr indent="-3429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Char char="●"/>
              </a:pPr>
              <a:r>
                <a:rPr lang="en" sz="1800">
                  <a:solidFill>
                    <a:srgbClr val="262626"/>
                  </a:solidFill>
                </a:rPr>
                <a:t>Real-time object detection.</a:t>
              </a:r>
              <a:endParaRPr sz="1800">
                <a:solidFill>
                  <a:srgbClr val="262626"/>
                </a:solidFill>
              </a:endParaRPr>
            </a:p>
          </p:txBody>
        </p:sp>
      </p:grpSp>
      <p:grpSp>
        <p:nvGrpSpPr>
          <p:cNvPr id="408" name="Google Shape;408;p33"/>
          <p:cNvGrpSpPr/>
          <p:nvPr/>
        </p:nvGrpSpPr>
        <p:grpSpPr>
          <a:xfrm flipH="1">
            <a:off x="7579786" y="1063750"/>
            <a:ext cx="3871606" cy="1417800"/>
            <a:chOff x="7022504" y="183644"/>
            <a:chExt cx="3726281" cy="1417800"/>
          </a:xfrm>
        </p:grpSpPr>
        <p:sp>
          <p:nvSpPr>
            <p:cNvPr id="409" name="Google Shape;409;p33"/>
            <p:cNvSpPr/>
            <p:nvPr/>
          </p:nvSpPr>
          <p:spPr>
            <a:xfrm>
              <a:off x="7022504" y="265963"/>
              <a:ext cx="354600" cy="216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rgbClr val="262626"/>
                </a:solidFill>
              </a:endParaRPr>
            </a:p>
          </p:txBody>
        </p:sp>
        <p:sp>
          <p:nvSpPr>
            <p:cNvPr id="410" name="Google Shape;410;p33"/>
            <p:cNvSpPr txBox="1"/>
            <p:nvPr/>
          </p:nvSpPr>
          <p:spPr>
            <a:xfrm>
              <a:off x="7377086" y="183644"/>
              <a:ext cx="3371700" cy="14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62626"/>
                  </a:solidFill>
                </a:rPr>
                <a:t>Definition</a:t>
              </a:r>
              <a:endParaRPr sz="2000"/>
            </a:p>
            <a:p>
              <a:pPr indent="-34290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Char char="●"/>
              </a:pPr>
              <a:r>
                <a:rPr lang="en" sz="1800">
                  <a:solidFill>
                    <a:srgbClr val="262626"/>
                  </a:solidFill>
                </a:rPr>
                <a:t>One of the famous object detection architectures that uses convolution neural networks</a:t>
              </a:r>
              <a:endParaRPr sz="1800">
                <a:solidFill>
                  <a:srgbClr val="262626"/>
                </a:solidFill>
              </a:endParaRPr>
            </a:p>
          </p:txBody>
        </p:sp>
      </p:grpSp>
      <p:sp>
        <p:nvSpPr>
          <p:cNvPr id="411" name="Google Shape;411;p33"/>
          <p:cNvSpPr txBox="1"/>
          <p:nvPr/>
        </p:nvSpPr>
        <p:spPr>
          <a:xfrm flipH="1">
            <a:off x="7579775" y="2346704"/>
            <a:ext cx="35031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2626"/>
                </a:solidFill>
              </a:rPr>
              <a:t>Pros</a:t>
            </a:r>
            <a:endParaRPr sz="2000"/>
          </a:p>
          <a:p>
            <a:pPr indent="-3429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lang="en" sz="1800">
                <a:solidFill>
                  <a:srgbClr val="262626"/>
                </a:solidFill>
              </a:rPr>
              <a:t>Using few</a:t>
            </a:r>
            <a:r>
              <a:rPr lang="en" sz="1800">
                <a:solidFill>
                  <a:srgbClr val="262626"/>
                </a:solidFill>
              </a:rPr>
              <a:t>er proposal in Faster R-CNN will not result in a big loss in accuracy</a:t>
            </a:r>
            <a:endParaRPr sz="1800">
              <a:solidFill>
                <a:srgbClr val="262626"/>
              </a:solidFill>
            </a:endParaRPr>
          </a:p>
          <a:p>
            <a:pPr indent="-3429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lang="en" sz="1800">
                <a:solidFill>
                  <a:srgbClr val="262626"/>
                </a:solidFill>
              </a:rPr>
              <a:t>Better time than other RCNN</a:t>
            </a:r>
            <a:endParaRPr sz="1800">
              <a:solidFill>
                <a:srgbClr val="262626"/>
              </a:solidFill>
            </a:endParaRPr>
          </a:p>
        </p:txBody>
      </p:sp>
      <p:sp>
        <p:nvSpPr>
          <p:cNvPr id="412" name="Google Shape;412;p33"/>
          <p:cNvSpPr txBox="1"/>
          <p:nvPr/>
        </p:nvSpPr>
        <p:spPr>
          <a:xfrm flipH="1">
            <a:off x="7579775" y="3821655"/>
            <a:ext cx="3576900" cy="20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2626"/>
                </a:solidFill>
              </a:rPr>
              <a:t>Cons</a:t>
            </a:r>
            <a:endParaRPr sz="2000"/>
          </a:p>
          <a:p>
            <a:pPr indent="-3429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lang="en" sz="1800">
                <a:solidFill>
                  <a:srgbClr val="262626"/>
                </a:solidFill>
              </a:rPr>
              <a:t>Running time depends on the number of proposal</a:t>
            </a:r>
            <a:endParaRPr sz="1800">
              <a:solidFill>
                <a:srgbClr val="262626"/>
              </a:solidFill>
            </a:endParaRPr>
          </a:p>
          <a:p>
            <a:pPr indent="-3429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lang="en" sz="1800">
                <a:solidFill>
                  <a:srgbClr val="262626"/>
                </a:solidFill>
              </a:rPr>
              <a:t>The selective search algorithm is a fixed algorithm. Therefore, no learning is happening at that stage</a:t>
            </a:r>
            <a:endParaRPr sz="1800">
              <a:solidFill>
                <a:srgbClr val="262626"/>
              </a:solidFill>
            </a:endParaRPr>
          </a:p>
        </p:txBody>
      </p:sp>
      <p:sp>
        <p:nvSpPr>
          <p:cNvPr id="413" name="Google Shape;413;p33"/>
          <p:cNvSpPr/>
          <p:nvPr/>
        </p:nvSpPr>
        <p:spPr>
          <a:xfrm flipH="1">
            <a:off x="11082867" y="2412043"/>
            <a:ext cx="368400" cy="21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262626"/>
              </a:solidFill>
            </a:endParaRPr>
          </a:p>
        </p:txBody>
      </p:sp>
      <p:sp>
        <p:nvSpPr>
          <p:cNvPr id="414" name="Google Shape;414;p33"/>
          <p:cNvSpPr/>
          <p:nvPr/>
        </p:nvSpPr>
        <p:spPr>
          <a:xfrm flipH="1">
            <a:off x="11082867" y="3898893"/>
            <a:ext cx="368400" cy="21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262626"/>
              </a:solidFill>
            </a:endParaRPr>
          </a:p>
        </p:txBody>
      </p:sp>
      <p:sp>
        <p:nvSpPr>
          <p:cNvPr id="415" name="Google Shape;415;p33"/>
          <p:cNvSpPr txBox="1"/>
          <p:nvPr/>
        </p:nvSpPr>
        <p:spPr>
          <a:xfrm flipH="1">
            <a:off x="7579652" y="5837345"/>
            <a:ext cx="40170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2626"/>
                </a:solidFill>
              </a:rPr>
              <a:t>Application		</a:t>
            </a:r>
            <a:endParaRPr sz="2000"/>
          </a:p>
          <a:p>
            <a:pPr indent="-3429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lang="en" sz="1800">
                <a:solidFill>
                  <a:srgbClr val="262626"/>
                </a:solidFill>
              </a:rPr>
              <a:t>Can be used in real time detection</a:t>
            </a:r>
            <a:endParaRPr sz="1800">
              <a:solidFill>
                <a:srgbClr val="262626"/>
              </a:solidFill>
            </a:endParaRPr>
          </a:p>
        </p:txBody>
      </p:sp>
      <p:sp>
        <p:nvSpPr>
          <p:cNvPr id="416" name="Google Shape;416;p33"/>
          <p:cNvSpPr/>
          <p:nvPr/>
        </p:nvSpPr>
        <p:spPr>
          <a:xfrm flipH="1">
            <a:off x="11082867" y="5942718"/>
            <a:ext cx="368400" cy="21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/>
          <p:nvPr>
            <p:ph idx="1" type="body"/>
          </p:nvPr>
        </p:nvSpPr>
        <p:spPr>
          <a:xfrm>
            <a:off x="3195725" y="867050"/>
            <a:ext cx="58287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accent2"/>
                </a:solidFill>
              </a:rPr>
              <a:t>One-Stage</a:t>
            </a:r>
            <a:endParaRPr b="1" sz="4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0000"/>
                </a:solidFill>
              </a:rPr>
              <a:t>Detector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3" name="Google Shape;4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2307976"/>
            <a:ext cx="11117950" cy="3250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"/>
          <p:cNvSpPr txBox="1"/>
          <p:nvPr>
            <p:ph idx="1" type="body"/>
          </p:nvPr>
        </p:nvSpPr>
        <p:spPr>
          <a:xfrm>
            <a:off x="323525" y="339497"/>
            <a:ext cx="11573100" cy="98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825500" rtl="0" algn="ctr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accent2"/>
                </a:solidFill>
              </a:rPr>
              <a:t>Defining the dataset for foreign objects</a:t>
            </a:r>
            <a:endParaRPr b="1" sz="7400">
              <a:solidFill>
                <a:schemeClr val="accent2"/>
              </a:solidFill>
            </a:endParaRPr>
          </a:p>
        </p:txBody>
      </p:sp>
      <p:pic>
        <p:nvPicPr>
          <p:cNvPr id="430" name="Google Shape;4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5" y="1518300"/>
            <a:ext cx="12192000" cy="403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/>
          <p:nvPr>
            <p:ph idx="1" type="body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</a:rPr>
              <a:t>   	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if self.datatype == 'train':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	</a:t>
            </a:r>
            <a:r>
              <a:rPr lang="en" sz="1500">
                <a:solidFill>
                  <a:srgbClr val="000000"/>
                </a:solidFill>
              </a:rPr>
              <a:t>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annotation = self.labels_dict[img_name]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	boxes = []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500">
                <a:solidFill>
                  <a:srgbClr val="000000"/>
                </a:solidFill>
              </a:rPr>
              <a:t>          	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if type(annotation) == str: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	</a:t>
            </a:r>
            <a:r>
              <a:rPr lang="en" sz="1500">
                <a:solidFill>
                  <a:srgbClr val="000000"/>
                </a:solidFill>
              </a:rPr>
              <a:t>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annotation_list = annotation.split(';')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	</a:t>
            </a:r>
            <a:r>
              <a:rPr lang="en" sz="1500">
                <a:solidFill>
                  <a:srgbClr val="000000"/>
                </a:solidFill>
              </a:rPr>
              <a:t>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anno in annotation_list: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	</a:t>
            </a:r>
            <a:r>
              <a:rPr lang="en" sz="1500">
                <a:solidFill>
                  <a:srgbClr val="000000"/>
                </a:solidFill>
              </a:rPr>
              <a:t>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x = []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	</a:t>
            </a:r>
            <a:r>
              <a:rPr lang="en" sz="1500">
                <a:solidFill>
                  <a:srgbClr val="000000"/>
                </a:solidFill>
              </a:rPr>
              <a:t>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 = []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	</a:t>
            </a:r>
            <a:r>
              <a:rPr lang="en" sz="1500">
                <a:solidFill>
                  <a:srgbClr val="000000"/>
                </a:solidFill>
              </a:rPr>
              <a:t>    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anno = anno[2:]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	</a:t>
            </a:r>
            <a:r>
              <a:rPr lang="en" sz="1500">
                <a:solidFill>
                  <a:srgbClr val="000000"/>
                </a:solidFill>
              </a:rPr>
              <a:t>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anno = anno.split(' ')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	</a:t>
            </a:r>
            <a:r>
              <a:rPr lang="en" sz="1500">
                <a:solidFill>
                  <a:srgbClr val="000000"/>
                </a:solidFill>
              </a:rPr>
              <a:t>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i in range(len(anno)):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	</a:t>
            </a:r>
            <a:r>
              <a:rPr lang="en" sz="1500">
                <a:solidFill>
                  <a:srgbClr val="000000"/>
                </a:solidFill>
              </a:rPr>
              <a:t>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if i % 2 == 0: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 	</a:t>
            </a:r>
            <a:r>
              <a:rPr lang="en" sz="1500">
                <a:solidFill>
                  <a:srgbClr val="000000"/>
                </a:solidFill>
              </a:rPr>
              <a:t>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x.append(float(anno[i]))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	</a:t>
            </a:r>
            <a:r>
              <a:rPr lang="en" sz="1500">
                <a:solidFill>
                  <a:srgbClr val="000000"/>
                </a:solidFill>
              </a:rPr>
              <a:t> 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else: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 	</a:t>
            </a:r>
            <a:r>
              <a:rPr lang="en" sz="1500">
                <a:solidFill>
                  <a:srgbClr val="000000"/>
                </a:solidFill>
              </a:rPr>
              <a:t>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y.append(float(anno[i]))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  	</a:t>
            </a:r>
            <a:r>
              <a:rPr lang="en" sz="1500">
                <a:solidFill>
                  <a:srgbClr val="000000"/>
                </a:solidFill>
              </a:rPr>
              <a:t>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xmin = min(x)/width * 600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 	</a:t>
            </a:r>
            <a:r>
              <a:rPr lang="en" sz="1500">
                <a:solidFill>
                  <a:srgbClr val="000000"/>
                </a:solidFill>
              </a:rPr>
              <a:t>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xmax = max(x)/width * 600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	</a:t>
            </a:r>
            <a:r>
              <a:rPr lang="en" sz="1500">
                <a:solidFill>
                  <a:srgbClr val="000000"/>
                </a:solidFill>
              </a:rPr>
              <a:t>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ymin = min(y)/height * 600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 	</a:t>
            </a:r>
            <a:r>
              <a:rPr lang="en" sz="1500">
                <a:solidFill>
                  <a:srgbClr val="000000"/>
                </a:solidFill>
              </a:rPr>
              <a:t>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ymax = max(y)/height * 600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             	</a:t>
            </a:r>
            <a:r>
              <a:rPr lang="en" sz="1500">
                <a:solidFill>
                  <a:srgbClr val="000000"/>
                </a:solidFill>
              </a:rPr>
              <a:t>    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boxes.append([xmin, ymin, xmax, ymax])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ALLPPT - COLOR 00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and End Slide Master">
  <a:themeElements>
    <a:clrScheme name="ALLPPT - COLOR 00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ction Break Slide Master">
  <a:themeElements>
    <a:clrScheme name="ALLPPT - COLOR 00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786E"/>
      </a:accent1>
      <a:accent2>
        <a:srgbClr val="F0A884"/>
      </a:accent2>
      <a:accent3>
        <a:srgbClr val="EBD2A0"/>
      </a:accent3>
      <a:accent4>
        <a:srgbClr val="AFD2C8"/>
      </a:accent4>
      <a:accent5>
        <a:srgbClr val="96C8F0"/>
      </a:accent5>
      <a:accent6>
        <a:srgbClr val="5B5B5B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